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9" r:id="rId8"/>
    <p:sldId id="270" r:id="rId9"/>
    <p:sldId id="271" r:id="rId10"/>
    <p:sldId id="272" r:id="rId11"/>
    <p:sldId id="263" r:id="rId12"/>
    <p:sldId id="264" r:id="rId13"/>
    <p:sldId id="265" r:id="rId14"/>
    <p:sldId id="266" r:id="rId15"/>
    <p:sldId id="267" r:id="rId16"/>
    <p:sldId id="26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B7D836-E41E-93C6-43C7-66C126F33E21}" v="31" dt="2024-04-10T10:29:29.972"/>
    <p1510:client id="{A5CB9060-3B43-4F61-8AB8-6A3DE5E8256B}" v="33" dt="2024-04-10T10:37:06.751"/>
    <p1510:client id="{DF538E62-3779-7E8C-6027-CF36A8ABCD07}" v="164" dt="2024-04-10T11:34:30.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51FF84-6CD6-4B36-89F2-DA57D52FD697}"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083183-95FD-4A70-8967-EE1B89F7DDB8}" type="slidenum">
              <a:rPr lang="en-US" smtClean="0"/>
              <a:t>‹#›</a:t>
            </a:fld>
            <a:endParaRPr lang="en-US"/>
          </a:p>
        </p:txBody>
      </p:sp>
    </p:spTree>
    <p:extLst>
      <p:ext uri="{BB962C8B-B14F-4D97-AF65-F5344CB8AC3E}">
        <p14:creationId xmlns:p14="http://schemas.microsoft.com/office/powerpoint/2010/main" val="3067233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Hi, everyone. </a:t>
            </a:r>
          </a:p>
          <a:p>
            <a:r>
              <a:rPr lang="en-US" sz="1200" b="0" i="0" kern="1200">
                <a:solidFill>
                  <a:schemeClr val="tx1"/>
                </a:solidFill>
                <a:effectLst/>
                <a:latin typeface="+mn-lt"/>
                <a:ea typeface="+mn-ea"/>
                <a:cs typeface="+mn-cs"/>
              </a:rPr>
              <a:t>Let me introduce myself. My name is “Tuyen” </a:t>
            </a:r>
          </a:p>
          <a:p>
            <a:r>
              <a:rPr lang="en-US" sz="1200" b="0" i="0" kern="1200">
                <a:solidFill>
                  <a:schemeClr val="tx1"/>
                </a:solidFill>
                <a:effectLst/>
                <a:latin typeface="+mn-lt"/>
                <a:ea typeface="+mn-ea"/>
                <a:cs typeface="+mn-cs"/>
              </a:rPr>
              <a:t>Today I am here to talk about our company</a:t>
            </a:r>
            <a:r>
              <a:rPr lang="en-US" sz="1200" b="0" i="0" kern="1200" baseline="0">
                <a:solidFill>
                  <a:schemeClr val="tx1"/>
                </a:solidFill>
                <a:effectLst/>
                <a:latin typeface="+mn-lt"/>
                <a:ea typeface="+mn-ea"/>
                <a:cs typeface="+mn-cs"/>
              </a:rPr>
              <a:t> and </a:t>
            </a:r>
            <a:r>
              <a:rPr lang="en-US"/>
              <a:t>promote our product to you.</a:t>
            </a:r>
          </a:p>
          <a:p>
            <a:r>
              <a:rPr lang="en-US"/>
              <a:t>"Our company, [</a:t>
            </a:r>
            <a:r>
              <a:rPr lang="en-US" b="1"/>
              <a:t>IRON FASHION</a:t>
            </a:r>
            <a:r>
              <a:rPr lang="en-US"/>
              <a:t>], includes me, Hoang and Toan. With a focus on innovation and quality, we believe that our product will change the world. Welcome to our [</a:t>
            </a:r>
            <a:r>
              <a:rPr lang="en-US" b="1"/>
              <a:t>IRON FASHION</a:t>
            </a:r>
            <a:r>
              <a:rPr lang="en-US"/>
              <a:t>]!"</a:t>
            </a:r>
            <a:endParaRPr lang="en-US">
              <a:cs typeface="Calibri"/>
            </a:endParaRPr>
          </a:p>
        </p:txBody>
      </p:sp>
      <p:sp>
        <p:nvSpPr>
          <p:cNvPr id="4" name="Slide Number Placeholder 3"/>
          <p:cNvSpPr>
            <a:spLocks noGrp="1"/>
          </p:cNvSpPr>
          <p:nvPr>
            <p:ph type="sldNum" sz="quarter" idx="10"/>
          </p:nvPr>
        </p:nvSpPr>
        <p:spPr/>
        <p:txBody>
          <a:bodyPr/>
          <a:lstStyle/>
          <a:p>
            <a:fld id="{DE083183-95FD-4A70-8967-EE1B89F7DDB8}" type="slidenum">
              <a:rPr lang="en-US" smtClean="0"/>
              <a:t>1</a:t>
            </a:fld>
            <a:endParaRPr lang="en-US"/>
          </a:p>
        </p:txBody>
      </p:sp>
    </p:spTree>
    <p:extLst>
      <p:ext uri="{BB962C8B-B14F-4D97-AF65-F5344CB8AC3E}">
        <p14:creationId xmlns:p14="http://schemas.microsoft.com/office/powerpoint/2010/main" val="3465011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J.A.R.V.I.S. (Just A Rather Very Intelligent System) is an advanced artificial intelligence assistant that plays a significant role in Tony Stark's Iron Man suit. Here are some key features and functions of J.A.R.V.I.S.:</a:t>
            </a:r>
          </a:p>
          <a:p>
            <a:r>
              <a:rPr lang="en-US" dirty="0"/>
              <a:t> </a:t>
            </a:r>
            <a:endParaRPr lang="en-US" dirty="0">
              <a:cs typeface="Calibri"/>
            </a:endParaRPr>
          </a:p>
          <a:p>
            <a:r>
              <a:rPr lang="en-US" dirty="0"/>
              <a:t>Voice Interface: J.A.R.V.I.S. communicates with Tony Stark through a natural language voice interface. Tony can give voice commands and receive spoken responses from J.A.R.V.I.S., allowing for seamless interaction.</a:t>
            </a:r>
            <a:endParaRPr lang="en-US" dirty="0">
              <a:cs typeface="Calibri"/>
            </a:endParaRPr>
          </a:p>
          <a:p>
            <a:r>
              <a:rPr lang="en-US" dirty="0"/>
              <a:t> </a:t>
            </a:r>
            <a:endParaRPr lang="en-US" dirty="0">
              <a:cs typeface="Calibri"/>
            </a:endParaRPr>
          </a:p>
          <a:p>
            <a:r>
              <a:rPr lang="en-US" dirty="0"/>
              <a:t>Real-Time Analysis: J.A.R.V.I.S. processes vast amounts of data in real-time, providing Tony with instant analysis and information. This includes analyzing threats, identifying targets, and assessing the environment to assist Tony in making informed decisions.</a:t>
            </a:r>
            <a:endParaRPr lang="en-US" dirty="0">
              <a:cs typeface="Calibri"/>
            </a:endParaRPr>
          </a:p>
          <a:p>
            <a:r>
              <a:rPr lang="en-US" dirty="0"/>
              <a:t> </a:t>
            </a:r>
            <a:endParaRPr lang="en-US" dirty="0">
              <a:cs typeface="Calibri"/>
            </a:endParaRPr>
          </a:p>
          <a:p>
            <a:r>
              <a:rPr lang="en-US" dirty="0"/>
              <a:t>Tactical Assistance: J.A.R.V.I.S. offers tactical suggestions and strategies during combat situations. It can analyze enemy movements, weaknesses</a:t>
            </a:r>
            <a:r>
              <a:rPr lang="en-US" kern="1200" dirty="0">
                <a:effectLst/>
              </a:rPr>
              <a:t>,</a:t>
            </a:r>
            <a:r>
              <a:rPr lang="en-US" kern="1200" baseline="0" dirty="0">
                <a:effectLst/>
              </a:rPr>
              <a:t> </a:t>
            </a:r>
            <a:r>
              <a:rPr lang="en-US" dirty="0"/>
              <a:t>and provide recommendations to optimize Tony's combat effectiveness.</a:t>
            </a:r>
          </a:p>
          <a:p>
            <a:r>
              <a:rPr lang="en-US" dirty="0"/>
              <a:t> </a:t>
            </a:r>
            <a:endParaRPr lang="en-US" dirty="0">
              <a:cs typeface="Calibri"/>
            </a:endParaRPr>
          </a:p>
          <a:p>
            <a:r>
              <a:rPr lang="en-US" dirty="0"/>
              <a:t>Suit Control: J.A.R.V.I.S. manages various aspects </a:t>
            </a:r>
            <a:r>
              <a:rPr lang="en-US" kern="1200" dirty="0">
                <a:effectLst/>
              </a:rPr>
              <a:t>of </a:t>
            </a:r>
            <a:r>
              <a:rPr lang="en-US" dirty="0"/>
              <a:t>the Iron Man suit's functionality. It controls the suit's systems, including flight controls, weapon systems, and sensor integration. Tony can give voice commands to J.A.R.V.I.S. to activate specific suit features or perform desired actions.</a:t>
            </a:r>
            <a:endParaRPr lang="en-US" dirty="0">
              <a:cs typeface="Calibri"/>
            </a:endParaRPr>
          </a:p>
          <a:p>
            <a:r>
              <a:rPr lang="en-US" dirty="0"/>
              <a:t> </a:t>
            </a:r>
            <a:endParaRPr lang="en-US" dirty="0">
              <a:cs typeface="Calibri"/>
            </a:endParaRPr>
          </a:p>
          <a:p>
            <a:r>
              <a:rPr lang="en-US" dirty="0"/>
              <a:t>Data Processing: J.A.R.V.I.S. handles data processing tasks, ranging from complex calculations to data retrieval. It can access vast databases, analyze information quickly, and present relevant data to Tony based on his needs.</a:t>
            </a:r>
          </a:p>
          <a:p>
            <a:r>
              <a:rPr lang="en-US" dirty="0"/>
              <a:t> </a:t>
            </a:r>
            <a:endParaRPr lang="en-US" dirty="0">
              <a:cs typeface="Calibri"/>
            </a:endParaRPr>
          </a:p>
          <a:p>
            <a:r>
              <a:rPr lang="en-US" dirty="0"/>
              <a:t>Security and Defense: J.A.R.V.I.S. is responsible for the suit's security measures. It actively monitors threats, detects unauthorized access, and deploys countermeasures to protect Tony and the suit from hacking attempts or other security breaches.</a:t>
            </a:r>
          </a:p>
          <a:p>
            <a:r>
              <a:rPr lang="en-US" dirty="0"/>
              <a:t> </a:t>
            </a:r>
            <a:endParaRPr lang="en-US" dirty="0">
              <a:cs typeface="Calibri"/>
            </a:endParaRPr>
          </a:p>
          <a:p>
            <a:r>
              <a:rPr lang="en-US" dirty="0"/>
              <a:t>Personal Assistant: Beyond combat-related functions, J.A.R.V.I.S. serves as a personal assistant to Tony Stark. It can manage his schedule, provide reminders, and assist with various day-to-day tasks, acting as a highly intelligent and capable AI companion</a:t>
            </a:r>
            <a:r>
              <a:rPr lang="en-US" kern="1200" dirty="0">
                <a:effectLst/>
              </a:rPr>
              <a:t>.</a:t>
            </a:r>
            <a:endParaRPr lang="en-US" dirty="0"/>
          </a:p>
        </p:txBody>
      </p:sp>
      <p:sp>
        <p:nvSpPr>
          <p:cNvPr id="4" name="Slide Number Placeholder 3"/>
          <p:cNvSpPr>
            <a:spLocks noGrp="1"/>
          </p:cNvSpPr>
          <p:nvPr>
            <p:ph type="sldNum" sz="quarter" idx="10"/>
          </p:nvPr>
        </p:nvSpPr>
        <p:spPr/>
        <p:txBody>
          <a:bodyPr/>
          <a:lstStyle/>
          <a:p>
            <a:fld id="{DE083183-95FD-4A70-8967-EE1B89F7DDB8}" type="slidenum">
              <a:rPr lang="en-US" smtClean="0"/>
              <a:t>10</a:t>
            </a:fld>
            <a:endParaRPr lang="en-US"/>
          </a:p>
        </p:txBody>
      </p:sp>
    </p:spTree>
    <p:extLst>
      <p:ext uri="{BB962C8B-B14F-4D97-AF65-F5344CB8AC3E}">
        <p14:creationId xmlns:p14="http://schemas.microsoft.com/office/powerpoint/2010/main" val="1095234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Our presentation is divided into 5 parts. </a:t>
            </a:r>
          </a:p>
          <a:p>
            <a:r>
              <a:rPr lang="en-US" sz="1200" b="0" i="0" kern="1200">
                <a:solidFill>
                  <a:schemeClr val="tx1"/>
                </a:solidFill>
                <a:effectLst/>
                <a:latin typeface="+mn-lt"/>
                <a:ea typeface="+mn-ea"/>
                <a:cs typeface="+mn-cs"/>
              </a:rPr>
              <a:t>First </a:t>
            </a:r>
          </a:p>
          <a:p>
            <a:r>
              <a:rPr lang="en-US" sz="1200" b="0" i="0" kern="1200">
                <a:solidFill>
                  <a:schemeClr val="tx1"/>
                </a:solidFill>
                <a:effectLst/>
                <a:latin typeface="+mn-lt"/>
                <a:ea typeface="+mn-ea"/>
                <a:cs typeface="+mn-cs"/>
              </a:rPr>
              <a:t>Second</a:t>
            </a:r>
          </a:p>
          <a:p>
            <a:r>
              <a:rPr lang="en-US" sz="1200" b="0" i="0" kern="1200">
                <a:solidFill>
                  <a:schemeClr val="tx1"/>
                </a:solidFill>
                <a:effectLst/>
                <a:latin typeface="+mn-lt"/>
                <a:ea typeface="+mn-ea"/>
                <a:cs typeface="+mn-cs"/>
              </a:rPr>
              <a:t>…</a:t>
            </a:r>
          </a:p>
          <a:p>
            <a:r>
              <a:rPr lang="en-US" sz="1200" b="0" i="0" kern="1200">
                <a:solidFill>
                  <a:schemeClr val="tx1"/>
                </a:solidFill>
                <a:effectLst/>
                <a:latin typeface="+mn-lt"/>
                <a:ea typeface="+mn-ea"/>
                <a:cs typeface="+mn-cs"/>
              </a:rPr>
              <a:t>Finally</a:t>
            </a:r>
            <a:endParaRPr lang="en-US"/>
          </a:p>
        </p:txBody>
      </p:sp>
      <p:sp>
        <p:nvSpPr>
          <p:cNvPr id="4" name="Slide Number Placeholder 3"/>
          <p:cNvSpPr>
            <a:spLocks noGrp="1"/>
          </p:cNvSpPr>
          <p:nvPr>
            <p:ph type="sldNum" sz="quarter" idx="10"/>
          </p:nvPr>
        </p:nvSpPr>
        <p:spPr/>
        <p:txBody>
          <a:bodyPr/>
          <a:lstStyle/>
          <a:p>
            <a:fld id="{DE083183-95FD-4A70-8967-EE1B89F7DDB8}" type="slidenum">
              <a:rPr lang="en-US" smtClean="0"/>
              <a:t>2</a:t>
            </a:fld>
            <a:endParaRPr lang="en-US"/>
          </a:p>
        </p:txBody>
      </p:sp>
    </p:spTree>
    <p:extLst>
      <p:ext uri="{BB962C8B-B14F-4D97-AF65-F5344CB8AC3E}">
        <p14:creationId xmlns:p14="http://schemas.microsoft.com/office/powerpoint/2010/main" val="1579807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"Based on the company name, can you guys guess what our product is?“</a:t>
            </a:r>
          </a:p>
          <a:p>
            <a:endParaRPr lang="en-US"/>
          </a:p>
          <a:p>
            <a:r>
              <a:rPr lang="en-US"/>
              <a:t>I'd like to introduce our unique product that I believe will capture the interest of all investors. With maximum protection and unlimited flexibility, this iron suit is not only a world-saving machine but also a profit-generating product in today's market. We invite investors to join with us on this journey and together turn dreams come true</a:t>
            </a:r>
            <a:endParaRPr lang="en-US">
              <a:cs typeface="Calibri"/>
            </a:endParaRPr>
          </a:p>
        </p:txBody>
      </p:sp>
      <p:sp>
        <p:nvSpPr>
          <p:cNvPr id="4" name="Slide Number Placeholder 3"/>
          <p:cNvSpPr>
            <a:spLocks noGrp="1"/>
          </p:cNvSpPr>
          <p:nvPr>
            <p:ph type="sldNum" sz="quarter" idx="10"/>
          </p:nvPr>
        </p:nvSpPr>
        <p:spPr/>
        <p:txBody>
          <a:bodyPr/>
          <a:lstStyle/>
          <a:p>
            <a:fld id="{DE083183-95FD-4A70-8967-EE1B89F7DDB8}" type="slidenum">
              <a:rPr lang="en-US" smtClean="0"/>
              <a:t>3</a:t>
            </a:fld>
            <a:endParaRPr lang="en-US"/>
          </a:p>
        </p:txBody>
      </p:sp>
    </p:spTree>
    <p:extLst>
      <p:ext uri="{BB962C8B-B14F-4D97-AF65-F5344CB8AC3E}">
        <p14:creationId xmlns:p14="http://schemas.microsoft.com/office/powerpoint/2010/main" val="46242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 will need this product, and for what purpose will it be used?</a:t>
            </a:r>
          </a:p>
          <a:p>
            <a:r>
              <a:rPr lang="en-US"/>
              <a:t>It's a waste to just use this product like that</a:t>
            </a:r>
            <a:endParaRPr lang="en-US">
              <a:cs typeface="Calibri"/>
            </a:endParaRPr>
          </a:p>
        </p:txBody>
      </p:sp>
      <p:sp>
        <p:nvSpPr>
          <p:cNvPr id="4" name="Slide Number Placeholder 3"/>
          <p:cNvSpPr>
            <a:spLocks noGrp="1"/>
          </p:cNvSpPr>
          <p:nvPr>
            <p:ph type="sldNum" sz="quarter" idx="10"/>
          </p:nvPr>
        </p:nvSpPr>
        <p:spPr/>
        <p:txBody>
          <a:bodyPr/>
          <a:lstStyle/>
          <a:p>
            <a:fld id="{DE083183-95FD-4A70-8967-EE1B89F7DDB8}" type="slidenum">
              <a:rPr lang="en-US" smtClean="0"/>
              <a:t>4</a:t>
            </a:fld>
            <a:endParaRPr lang="en-US"/>
          </a:p>
        </p:txBody>
      </p:sp>
    </p:spTree>
    <p:extLst>
      <p:ext uri="{BB962C8B-B14F-4D97-AF65-F5344CB8AC3E}">
        <p14:creationId xmlns:p14="http://schemas.microsoft.com/office/powerpoint/2010/main" val="39328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happen if this product is sold to the bad guys?</a:t>
            </a:r>
            <a:endParaRPr lang="en-US"/>
          </a:p>
        </p:txBody>
      </p:sp>
      <p:sp>
        <p:nvSpPr>
          <p:cNvPr id="4" name="Slide Number Placeholder 3"/>
          <p:cNvSpPr>
            <a:spLocks noGrp="1"/>
          </p:cNvSpPr>
          <p:nvPr>
            <p:ph type="sldNum" sz="quarter" idx="10"/>
          </p:nvPr>
        </p:nvSpPr>
        <p:spPr/>
        <p:txBody>
          <a:bodyPr/>
          <a:lstStyle/>
          <a:p>
            <a:fld id="{DE083183-95FD-4A70-8967-EE1B89F7DDB8}" type="slidenum">
              <a:rPr lang="en-US" smtClean="0"/>
              <a:t>5</a:t>
            </a:fld>
            <a:endParaRPr lang="en-US"/>
          </a:p>
        </p:txBody>
      </p:sp>
    </p:spTree>
    <p:extLst>
      <p:ext uri="{BB962C8B-B14F-4D97-AF65-F5344CB8AC3E}">
        <p14:creationId xmlns:p14="http://schemas.microsoft.com/office/powerpoint/2010/main" val="372616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Therefore,</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We have carefully selected customers who are worthy of this product.</a:t>
            </a:r>
            <a:endParaRPr lang="en-US"/>
          </a:p>
        </p:txBody>
      </p:sp>
      <p:sp>
        <p:nvSpPr>
          <p:cNvPr id="4" name="Slide Number Placeholder 3"/>
          <p:cNvSpPr>
            <a:spLocks noGrp="1"/>
          </p:cNvSpPr>
          <p:nvPr>
            <p:ph type="sldNum" sz="quarter" idx="10"/>
          </p:nvPr>
        </p:nvSpPr>
        <p:spPr/>
        <p:txBody>
          <a:bodyPr/>
          <a:lstStyle/>
          <a:p>
            <a:fld id="{DE083183-95FD-4A70-8967-EE1B89F7DDB8}" type="slidenum">
              <a:rPr lang="en-US" smtClean="0"/>
              <a:t>6</a:t>
            </a:fld>
            <a:endParaRPr lang="en-US"/>
          </a:p>
        </p:txBody>
      </p:sp>
    </p:spTree>
    <p:extLst>
      <p:ext uri="{BB962C8B-B14F-4D97-AF65-F5344CB8AC3E}">
        <p14:creationId xmlns:p14="http://schemas.microsoft.com/office/powerpoint/2010/main" val="1409647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Iron Man suit provides the owner with enhanced protection through:</a:t>
            </a:r>
          </a:p>
          <a:p>
            <a:r>
              <a:rPr lang="en-US"/>
              <a:t> Durable armor plating.</a:t>
            </a:r>
          </a:p>
          <a:p>
            <a:r>
              <a:rPr lang="en-US" dirty="0"/>
              <a:t> Energy absorption capabilities.</a:t>
            </a:r>
            <a:endParaRPr lang="en-US" dirty="0">
              <a:cs typeface="Calibri"/>
            </a:endParaRPr>
          </a:p>
          <a:p>
            <a:r>
              <a:rPr lang="en-US" dirty="0"/>
              <a:t> Reinforced structure for durability.</a:t>
            </a:r>
          </a:p>
          <a:p>
            <a:r>
              <a:rPr lang="en-US" dirty="0"/>
              <a:t> Force fields for defense.</a:t>
            </a:r>
          </a:p>
          <a:p>
            <a:r>
              <a:rPr lang="en-US" dirty="0"/>
              <a:t> Life support systems for extreme environments.</a:t>
            </a:r>
          </a:p>
          <a:p>
            <a:r>
              <a:rPr lang="en-US" dirty="0"/>
              <a:t> Emergency ejection system for quick escape.</a:t>
            </a:r>
          </a:p>
          <a:p>
            <a:r>
              <a:rPr lang="en-US" dirty="0"/>
              <a:t> Stealth capabilities for covert operations</a:t>
            </a:r>
            <a:r>
              <a:rPr lang="en-US" kern="1200" dirty="0">
                <a:effectLst/>
              </a:rPr>
              <a:t>.</a:t>
            </a:r>
            <a:endParaRPr lang="en-US" dirty="0"/>
          </a:p>
        </p:txBody>
      </p:sp>
      <p:sp>
        <p:nvSpPr>
          <p:cNvPr id="4" name="Slide Number Placeholder 3"/>
          <p:cNvSpPr>
            <a:spLocks noGrp="1"/>
          </p:cNvSpPr>
          <p:nvPr>
            <p:ph type="sldNum" sz="quarter" idx="10"/>
          </p:nvPr>
        </p:nvSpPr>
        <p:spPr/>
        <p:txBody>
          <a:bodyPr/>
          <a:lstStyle/>
          <a:p>
            <a:fld id="{DE083183-95FD-4A70-8967-EE1B89F7DDB8}" type="slidenum">
              <a:rPr lang="en-US" smtClean="0"/>
              <a:t>7</a:t>
            </a:fld>
            <a:endParaRPr lang="en-US"/>
          </a:p>
        </p:txBody>
      </p:sp>
    </p:spTree>
    <p:extLst>
      <p:ext uri="{BB962C8B-B14F-4D97-AF65-F5344CB8AC3E}">
        <p14:creationId xmlns:p14="http://schemas.microsoft.com/office/powerpoint/2010/main" val="1470965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a:t>The Iron Man suit incorporates an AI combat algorithm that enhances Tony Stark's combat capabilities. This feature allows the suit's artificial intelligence system, such as J.A.R.V.I.S. or F.R.I.D.A.Y., to analyze combat situations in real-time and provide tactical suggestions and assistance. </a:t>
            </a:r>
          </a:p>
          <a:p>
            <a:r>
              <a:rPr lang="en-US" dirty="0"/>
              <a:t>The AI combat algorithm helps the owner make informed decisions, identify weaknesses in opponents, optimize attack strategies, and react quickly to changing circumstances. It enhances his combat efficiency and situational awareness, giving him an edge in battles.</a:t>
            </a:r>
            <a:endParaRPr lang="en-US" dirty="0">
              <a:cs typeface="Calibri"/>
            </a:endParaRPr>
          </a:p>
          <a:p>
            <a:endParaRPr lang="en-US" dirty="0">
              <a:cs typeface="Calibri"/>
            </a:endParaRPr>
          </a:p>
        </p:txBody>
      </p:sp>
      <p:sp>
        <p:nvSpPr>
          <p:cNvPr id="4" name="Slide Number Placeholder 3"/>
          <p:cNvSpPr>
            <a:spLocks noGrp="1"/>
          </p:cNvSpPr>
          <p:nvPr>
            <p:ph type="sldNum" sz="quarter" idx="10"/>
          </p:nvPr>
        </p:nvSpPr>
        <p:spPr/>
        <p:txBody>
          <a:bodyPr/>
          <a:lstStyle/>
          <a:p>
            <a:fld id="{DE083183-95FD-4A70-8967-EE1B89F7DDB8}" type="slidenum">
              <a:rPr lang="en-US" smtClean="0"/>
              <a:t>8</a:t>
            </a:fld>
            <a:endParaRPr lang="en-US"/>
          </a:p>
        </p:txBody>
      </p:sp>
    </p:spTree>
    <p:extLst>
      <p:ext uri="{BB962C8B-B14F-4D97-AF65-F5344CB8AC3E}">
        <p14:creationId xmlns:p14="http://schemas.microsoft.com/office/powerpoint/2010/main" val="2887927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Therefore,</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We have carefully selected customers who are worthy of this product.</a:t>
            </a:r>
            <a:endParaRPr lang="en-US"/>
          </a:p>
        </p:txBody>
      </p:sp>
      <p:sp>
        <p:nvSpPr>
          <p:cNvPr id="4" name="Slide Number Placeholder 3"/>
          <p:cNvSpPr>
            <a:spLocks noGrp="1"/>
          </p:cNvSpPr>
          <p:nvPr>
            <p:ph type="sldNum" sz="quarter" idx="10"/>
          </p:nvPr>
        </p:nvSpPr>
        <p:spPr/>
        <p:txBody>
          <a:bodyPr/>
          <a:lstStyle/>
          <a:p>
            <a:fld id="{DE083183-95FD-4A70-8967-EE1B89F7DDB8}" type="slidenum">
              <a:rPr lang="en-US" smtClean="0"/>
              <a:t>9</a:t>
            </a:fld>
            <a:endParaRPr lang="en-US"/>
          </a:p>
        </p:txBody>
      </p:sp>
    </p:spTree>
    <p:extLst>
      <p:ext uri="{BB962C8B-B14F-4D97-AF65-F5344CB8AC3E}">
        <p14:creationId xmlns:p14="http://schemas.microsoft.com/office/powerpoint/2010/main" val="1396812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E25046-D239-4B5B-82BB-04F974B9E5F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2840951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E25046-D239-4B5B-82BB-04F974B9E5F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612233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E25046-D239-4B5B-82BB-04F974B9E5F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2858870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E25046-D239-4B5B-82BB-04F974B9E5F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3141335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E25046-D239-4B5B-82BB-04F974B9E5F8}" type="datetimeFigureOut">
              <a:rPr lang="en-US" smtClean="0"/>
              <a:t>4/10/2024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376564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E25046-D239-4B5B-82BB-04F974B9E5F8}"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1426915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E25046-D239-4B5B-82BB-04F974B9E5F8}" type="datetimeFigureOut">
              <a:rPr lang="en-US" smtClean="0"/>
              <a:t>4/10/2024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1115976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E25046-D239-4B5B-82BB-04F974B9E5F8}" type="datetimeFigureOut">
              <a:rPr lang="en-US" smtClean="0"/>
              <a:t>4/10/2024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2469951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25046-D239-4B5B-82BB-04F974B9E5F8}" type="datetimeFigureOut">
              <a:rPr lang="en-US" smtClean="0"/>
              <a:t>4/10/2024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3666276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E25046-D239-4B5B-82BB-04F974B9E5F8}"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310052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E25046-D239-4B5B-82BB-04F974B9E5F8}" type="datetimeFigureOut">
              <a:rPr lang="en-US" smtClean="0"/>
              <a:t>4/10/2024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1C3319-1F01-420C-B6E0-AD3875856730}" type="slidenum">
              <a:rPr lang="en-US" smtClean="0"/>
              <a:t>‹#›</a:t>
            </a:fld>
            <a:endParaRPr lang="en-US"/>
          </a:p>
        </p:txBody>
      </p:sp>
    </p:spTree>
    <p:extLst>
      <p:ext uri="{BB962C8B-B14F-4D97-AF65-F5344CB8AC3E}">
        <p14:creationId xmlns:p14="http://schemas.microsoft.com/office/powerpoint/2010/main" val="2245261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E25046-D239-4B5B-82BB-04F974B9E5F8}" type="datetimeFigureOut">
              <a:rPr lang="en-US" smtClean="0"/>
              <a:t>4/10/2024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1C3319-1F01-420C-B6E0-AD3875856730}" type="slidenum">
              <a:rPr lang="en-US" smtClean="0"/>
              <a:t>‹#›</a:t>
            </a:fld>
            <a:endParaRPr lang="en-US"/>
          </a:p>
        </p:txBody>
      </p:sp>
    </p:spTree>
    <p:extLst>
      <p:ext uri="{BB962C8B-B14F-4D97-AF65-F5344CB8AC3E}">
        <p14:creationId xmlns:p14="http://schemas.microsoft.com/office/powerpoint/2010/main" val="3131579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yun\Desktop\비전로고_두줄.png"/>
          <p:cNvPicPr>
            <a:picLocks noChangeAspect="1" noChangeArrowheads="1"/>
          </p:cNvPicPr>
          <p:nvPr/>
        </p:nvPicPr>
        <p:blipFill>
          <a:blip r:embed="rId3" cstate="print"/>
          <a:srcRect/>
          <a:stretch>
            <a:fillRect/>
          </a:stretch>
        </p:blipFill>
        <p:spPr bwMode="auto">
          <a:xfrm>
            <a:off x="9483091" y="102417"/>
            <a:ext cx="1369070" cy="594437"/>
          </a:xfrm>
          <a:prstGeom prst="rect">
            <a:avLst/>
          </a:prstGeom>
          <a:noFill/>
        </p:spPr>
      </p:pic>
      <p:sp>
        <p:nvSpPr>
          <p:cNvPr id="5"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a:solidFill>
                  <a:schemeClr val="bg1">
                    <a:lumMod val="75000"/>
                  </a:schemeClr>
                </a:solidFill>
                <a:latin typeface="Arial" charset="0"/>
              </a:rPr>
              <a:t>LGE Internal Use Only</a:t>
            </a:r>
          </a:p>
        </p:txBody>
      </p:sp>
      <p:pic>
        <p:nvPicPr>
          <p:cNvPr id="6" name="Picture 11" descr="D:\조직문화\로고\LGE_CI_LOGO\누끼 컷\LGE_Logo_3D_Tagline(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93772" y="6101619"/>
            <a:ext cx="947705" cy="45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p:cNvSpPr txBox="1">
            <a:spLocks noChangeArrowheads="1"/>
          </p:cNvSpPr>
          <p:nvPr/>
        </p:nvSpPr>
        <p:spPr bwMode="auto">
          <a:xfrm>
            <a:off x="5554068" y="5601550"/>
            <a:ext cx="1080745" cy="31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30188" indent="-230188" eaLnBrk="0" hangingPunct="0">
              <a:defRPr kumimoji="1" sz="1200" b="1">
                <a:solidFill>
                  <a:schemeClr val="tx1"/>
                </a:solidFill>
                <a:latin typeface="Arial" charset="0"/>
                <a:ea typeface="Dotum" pitchFamily="50" charset="-127"/>
                <a:sym typeface="Wingdings" pitchFamily="2" charset="2"/>
              </a:defRPr>
            </a:lvl1pPr>
            <a:lvl2pPr marL="742950" indent="-285750" eaLnBrk="0" hangingPunct="0">
              <a:defRPr kumimoji="1" sz="1200" b="1">
                <a:solidFill>
                  <a:schemeClr val="tx1"/>
                </a:solidFill>
                <a:latin typeface="Arial" charset="0"/>
                <a:ea typeface="Dotum" pitchFamily="50" charset="-127"/>
                <a:sym typeface="Wingdings" pitchFamily="2" charset="2"/>
              </a:defRPr>
            </a:lvl2pPr>
            <a:lvl3pPr marL="1143000" indent="-228600" eaLnBrk="0" hangingPunct="0">
              <a:defRPr kumimoji="1" sz="1200" b="1">
                <a:solidFill>
                  <a:schemeClr val="tx1"/>
                </a:solidFill>
                <a:latin typeface="Arial" charset="0"/>
                <a:ea typeface="Dotum" pitchFamily="50" charset="-127"/>
                <a:sym typeface="Wingdings" pitchFamily="2" charset="2"/>
              </a:defRPr>
            </a:lvl3pPr>
            <a:lvl4pPr marL="1600200" indent="-228600" eaLnBrk="0" hangingPunct="0">
              <a:defRPr kumimoji="1" sz="1200" b="1">
                <a:solidFill>
                  <a:schemeClr val="tx1"/>
                </a:solidFill>
                <a:latin typeface="Arial" charset="0"/>
                <a:ea typeface="Dotum" pitchFamily="50" charset="-127"/>
                <a:sym typeface="Wingdings" pitchFamily="2" charset="2"/>
              </a:defRPr>
            </a:lvl4pPr>
            <a:lvl5pPr marL="2057400" indent="-228600" eaLnBrk="0" hangingPunct="0">
              <a:defRPr kumimoji="1" sz="1200" b="1">
                <a:solidFill>
                  <a:schemeClr val="tx1"/>
                </a:solidFill>
                <a:latin typeface="Arial" charset="0"/>
                <a:ea typeface="Dotum" pitchFamily="50" charset="-127"/>
                <a:sym typeface="Wingdings" pitchFamily="2" charset="2"/>
              </a:defRPr>
            </a:lvl5pPr>
            <a:lvl6pPr marL="25146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6pPr>
            <a:lvl7pPr marL="29718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7pPr>
            <a:lvl8pPr marL="34290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8pPr>
            <a:lvl9pPr marL="38862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9pPr>
          </a:lstStyle>
          <a:p>
            <a:pPr algn="ctr" defTabSz="888538" eaLnBrk="1" hangingPunct="1"/>
            <a:r>
              <a:rPr lang="en-US" altLang="ko-KR" sz="1457">
                <a:solidFill>
                  <a:srgbClr val="000000"/>
                </a:solidFill>
                <a:latin typeface="Arial Narrow" panose="020B0606020202030204" pitchFamily="34" charset="0"/>
                <a:ea typeface="LG스마트체 Regular" panose="020B0600000101010101" pitchFamily="50" charset="-127"/>
                <a:cs typeface="Arial" panose="020B0604020202020204" pitchFamily="34" charset="0"/>
              </a:rPr>
              <a:t>2024. 04 . 10</a:t>
            </a:r>
            <a:endParaRPr lang="ko-KR" altLang="en-US" sz="1457">
              <a:solidFill>
                <a:srgbClr val="000000"/>
              </a:solidFill>
              <a:latin typeface="Arial Narrow" panose="020B0606020202030204" pitchFamily="34" charset="0"/>
              <a:ea typeface="LG스마트체 Regular" panose="020B0600000101010101" pitchFamily="50" charset="-127"/>
              <a:cs typeface="Arial" panose="020B0604020202020204" pitchFamily="34" charset="0"/>
            </a:endParaRPr>
          </a:p>
        </p:txBody>
      </p:sp>
      <p:grpSp>
        <p:nvGrpSpPr>
          <p:cNvPr id="10" name="그룹 2"/>
          <p:cNvGrpSpPr/>
          <p:nvPr/>
        </p:nvGrpSpPr>
        <p:grpSpPr>
          <a:xfrm>
            <a:off x="4654021" y="2907973"/>
            <a:ext cx="2830685" cy="479899"/>
            <a:chOff x="1347511" y="1429673"/>
            <a:chExt cx="7207720" cy="493896"/>
          </a:xfrm>
        </p:grpSpPr>
        <p:sp>
          <p:nvSpPr>
            <p:cNvPr id="12" name="Line 7"/>
            <p:cNvSpPr>
              <a:spLocks noChangeShapeType="1"/>
            </p:cNvSpPr>
            <p:nvPr/>
          </p:nvSpPr>
          <p:spPr bwMode="auto">
            <a:xfrm>
              <a:off x="1347511" y="1923569"/>
              <a:ext cx="7207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888538"/>
              <a:endParaRPr lang="ko-KR" altLang="en-US" sz="1749">
                <a:solidFill>
                  <a:prstClr val="black"/>
                </a:solidFill>
              </a:endParaRPr>
            </a:p>
          </p:txBody>
        </p:sp>
        <p:sp>
          <p:nvSpPr>
            <p:cNvPr id="13" name="Text Box 21"/>
            <p:cNvSpPr txBox="1">
              <a:spLocks noChangeArrowheads="1"/>
            </p:cNvSpPr>
            <p:nvPr/>
          </p:nvSpPr>
          <p:spPr bwMode="auto">
            <a:xfrm>
              <a:off x="1907069" y="1429673"/>
              <a:ext cx="6088637" cy="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87449" tIns="0" rIns="87449" bIns="0">
              <a:spAutoFit/>
            </a:bodyPr>
            <a:lstStyle>
              <a:lvl1pPr eaLnBrk="0" hangingPunct="0">
                <a:defRPr kumimoji="1" sz="1200" b="1">
                  <a:solidFill>
                    <a:schemeClr val="tx1"/>
                  </a:solidFill>
                  <a:latin typeface="Arial" charset="0"/>
                  <a:ea typeface="Dotum" pitchFamily="50" charset="-127"/>
                  <a:sym typeface="Wingdings" pitchFamily="2" charset="2"/>
                </a:defRPr>
              </a:lvl1pPr>
              <a:lvl2pPr marL="742950" indent="-285750" eaLnBrk="0" hangingPunct="0">
                <a:defRPr kumimoji="1" sz="1200" b="1">
                  <a:solidFill>
                    <a:schemeClr val="tx1"/>
                  </a:solidFill>
                  <a:latin typeface="Arial" charset="0"/>
                  <a:ea typeface="Dotum" pitchFamily="50" charset="-127"/>
                  <a:sym typeface="Wingdings" pitchFamily="2" charset="2"/>
                </a:defRPr>
              </a:lvl2pPr>
              <a:lvl3pPr marL="1143000" indent="-228600" eaLnBrk="0" hangingPunct="0">
                <a:defRPr kumimoji="1" sz="1200" b="1">
                  <a:solidFill>
                    <a:schemeClr val="tx1"/>
                  </a:solidFill>
                  <a:latin typeface="Arial" charset="0"/>
                  <a:ea typeface="Dotum" pitchFamily="50" charset="-127"/>
                  <a:sym typeface="Wingdings" pitchFamily="2" charset="2"/>
                </a:defRPr>
              </a:lvl3pPr>
              <a:lvl4pPr marL="1600200" indent="-228600" eaLnBrk="0" hangingPunct="0">
                <a:defRPr kumimoji="1" sz="1200" b="1">
                  <a:solidFill>
                    <a:schemeClr val="tx1"/>
                  </a:solidFill>
                  <a:latin typeface="Arial" charset="0"/>
                  <a:ea typeface="Dotum" pitchFamily="50" charset="-127"/>
                  <a:sym typeface="Wingdings" pitchFamily="2" charset="2"/>
                </a:defRPr>
              </a:lvl4pPr>
              <a:lvl5pPr marL="2057400" indent="-228600" eaLnBrk="0" hangingPunct="0">
                <a:defRPr kumimoji="1" sz="1200" b="1">
                  <a:solidFill>
                    <a:schemeClr val="tx1"/>
                  </a:solidFill>
                  <a:latin typeface="Arial" charset="0"/>
                  <a:ea typeface="Dotum" pitchFamily="50" charset="-127"/>
                  <a:sym typeface="Wingdings" pitchFamily="2" charset="2"/>
                </a:defRPr>
              </a:lvl5pPr>
              <a:lvl6pPr marL="25146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6pPr>
              <a:lvl7pPr marL="29718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7pPr>
              <a:lvl8pPr marL="34290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8pPr>
              <a:lvl9pPr marL="38862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9pPr>
            </a:lstStyle>
            <a:p>
              <a:pPr algn="ctr" defTabSz="888538" eaLnBrk="1" hangingPunct="1"/>
              <a:r>
                <a:rPr lang="en-US" altLang="ko-KR" sz="2915">
                  <a:solidFill>
                    <a:prstClr val="black"/>
                  </a:solidFill>
                  <a:latin typeface="Arial Narrow" panose="020B0606020202030204" pitchFamily="34" charset="0"/>
                  <a:ea typeface="LG스마트체 Regular" panose="020B0600000101010101" pitchFamily="50" charset="-127"/>
                </a:rPr>
                <a:t>IRON FASHION</a:t>
              </a:r>
              <a:endParaRPr lang="ko-KR" altLang="en-US" sz="2915">
                <a:solidFill>
                  <a:prstClr val="black"/>
                </a:solidFill>
                <a:latin typeface="Arial Narrow" panose="020B0606020202030204" pitchFamily="34" charset="0"/>
                <a:ea typeface="LG스마트체 Regular" panose="020B0600000101010101" pitchFamily="50" charset="-127"/>
              </a:endParaRPr>
            </a:p>
          </p:txBody>
        </p:sp>
      </p:grpSp>
      <p:sp>
        <p:nvSpPr>
          <p:cNvPr id="14" name="TextBox 13"/>
          <p:cNvSpPr txBox="1"/>
          <p:nvPr/>
        </p:nvSpPr>
        <p:spPr>
          <a:xfrm>
            <a:off x="4873776" y="3670106"/>
            <a:ext cx="3721449" cy="1077859"/>
          </a:xfrm>
          <a:prstGeom prst="rect">
            <a:avLst/>
          </a:prstGeom>
          <a:noFill/>
        </p:spPr>
        <p:txBody>
          <a:bodyPr wrap="square" rtlCol="0">
            <a:spAutoFit/>
          </a:bodyPr>
          <a:lstStyle/>
          <a:p>
            <a:pPr marL="406079" indent="-406079">
              <a:spcBef>
                <a:spcPts val="474"/>
              </a:spcBef>
              <a:spcAft>
                <a:spcPts val="474"/>
              </a:spcAft>
              <a:buFont typeface="+mj-lt"/>
              <a:buAutoNum type="arabicPeriod"/>
            </a:pPr>
            <a:r>
              <a:rPr lang="en-US" sz="1579" b="1">
                <a:latin typeface="Arial Narrow" panose="020B0606020202030204" pitchFamily="34" charset="0"/>
                <a:cs typeface="Arial" panose="020B0604020202020204" pitchFamily="34" charset="0"/>
              </a:rPr>
              <a:t>Le </a:t>
            </a:r>
            <a:r>
              <a:rPr lang="en-US" sz="1579" b="1" err="1">
                <a:latin typeface="Arial Narrow" panose="020B0606020202030204" pitchFamily="34" charset="0"/>
                <a:cs typeface="Arial" panose="020B0604020202020204" pitchFamily="34" charset="0"/>
              </a:rPr>
              <a:t>Thi</a:t>
            </a:r>
            <a:r>
              <a:rPr lang="en-US" sz="1579" b="1">
                <a:latin typeface="Arial Narrow" panose="020B0606020202030204" pitchFamily="34" charset="0"/>
                <a:cs typeface="Arial" panose="020B0604020202020204" pitchFamily="34" charset="0"/>
              </a:rPr>
              <a:t> </a:t>
            </a:r>
            <a:r>
              <a:rPr lang="en-US" sz="1579" b="1" err="1">
                <a:latin typeface="Arial Narrow" panose="020B0606020202030204" pitchFamily="34" charset="0"/>
                <a:cs typeface="Arial" panose="020B0604020202020204" pitchFamily="34" charset="0"/>
              </a:rPr>
              <a:t>Thanh</a:t>
            </a:r>
            <a:r>
              <a:rPr lang="en-US" sz="1579" b="1">
                <a:latin typeface="Arial Narrow" panose="020B0606020202030204" pitchFamily="34" charset="0"/>
                <a:cs typeface="Arial" panose="020B0604020202020204" pitchFamily="34" charset="0"/>
              </a:rPr>
              <a:t> </a:t>
            </a:r>
            <a:r>
              <a:rPr lang="en-US" sz="1579" b="1" err="1">
                <a:latin typeface="Arial Narrow" panose="020B0606020202030204" pitchFamily="34" charset="0"/>
                <a:cs typeface="Arial" panose="020B0604020202020204" pitchFamily="34" charset="0"/>
              </a:rPr>
              <a:t>Tuyen</a:t>
            </a:r>
            <a:endParaRPr lang="en-US" sz="1579" b="1">
              <a:latin typeface="Arial Narrow" panose="020B0606020202030204" pitchFamily="34" charset="0"/>
              <a:cs typeface="Arial" panose="020B0604020202020204" pitchFamily="34" charset="0"/>
            </a:endParaRPr>
          </a:p>
          <a:p>
            <a:pPr marL="406079" indent="-406079">
              <a:spcBef>
                <a:spcPts val="474"/>
              </a:spcBef>
              <a:spcAft>
                <a:spcPts val="474"/>
              </a:spcAft>
              <a:buFont typeface="+mj-lt"/>
              <a:buAutoNum type="arabicPeriod"/>
            </a:pPr>
            <a:r>
              <a:rPr lang="en-US" altLang="ko-KR" sz="1579" b="1">
                <a:latin typeface="Arial Narrow" panose="020B0606020202030204" pitchFamily="34" charset="0"/>
                <a:ea typeface="LG스마트체 Regular" panose="020B0600000101010101" pitchFamily="50" charset="-127"/>
              </a:rPr>
              <a:t>Nguyen Van Hoang</a:t>
            </a:r>
          </a:p>
          <a:p>
            <a:pPr marL="406079" indent="-406079">
              <a:spcBef>
                <a:spcPts val="474"/>
              </a:spcBef>
              <a:spcAft>
                <a:spcPts val="474"/>
              </a:spcAft>
              <a:buFont typeface="+mj-lt"/>
              <a:buAutoNum type="arabicPeriod"/>
            </a:pPr>
            <a:r>
              <a:rPr lang="en-US" sz="1579" b="1">
                <a:latin typeface="Arial Narrow" panose="020B0606020202030204" pitchFamily="34" charset="0"/>
                <a:ea typeface="LG스마트체 Regular" panose="020B0600000101010101" pitchFamily="50" charset="-127"/>
                <a:cs typeface="Arial" panose="020B0604020202020204" pitchFamily="34" charset="0"/>
              </a:rPr>
              <a:t>Nguyen Vo </a:t>
            </a:r>
            <a:r>
              <a:rPr lang="en-US" sz="1579" b="1" err="1">
                <a:latin typeface="Arial Narrow" panose="020B0606020202030204" pitchFamily="34" charset="0"/>
                <a:ea typeface="LG스마트체 Regular" panose="020B0600000101010101" pitchFamily="50" charset="-127"/>
                <a:cs typeface="Arial" panose="020B0604020202020204" pitchFamily="34" charset="0"/>
              </a:rPr>
              <a:t>Khanh</a:t>
            </a:r>
            <a:r>
              <a:rPr lang="en-US" sz="1579" b="1">
                <a:latin typeface="Arial Narrow" panose="020B0606020202030204" pitchFamily="34" charset="0"/>
                <a:ea typeface="LG스마트체 Regular" panose="020B0600000101010101" pitchFamily="50" charset="-127"/>
                <a:cs typeface="Arial" panose="020B0604020202020204" pitchFamily="34" charset="0"/>
              </a:rPr>
              <a:t> </a:t>
            </a:r>
            <a:r>
              <a:rPr lang="en-US" sz="1579" b="1" err="1">
                <a:latin typeface="Arial Narrow" panose="020B0606020202030204" pitchFamily="34" charset="0"/>
                <a:ea typeface="LG스마트체 Regular" panose="020B0600000101010101" pitchFamily="50" charset="-127"/>
                <a:cs typeface="Arial" panose="020B0604020202020204" pitchFamily="34" charset="0"/>
              </a:rPr>
              <a:t>Toan</a:t>
            </a:r>
            <a:endParaRPr lang="en-US" sz="1579" b="1">
              <a:latin typeface="Arial Narrow" panose="020B0606020202030204" pitchFamily="34" charset="0"/>
              <a:ea typeface="LG스마트체 Regular" panose="020B0600000101010101" pitchFamily="50" charset="-127"/>
              <a:cs typeface="Arial" panose="020B0604020202020204" pitchFamily="34" charset="0"/>
            </a:endParaRPr>
          </a:p>
        </p:txBody>
      </p:sp>
    </p:spTree>
    <p:extLst>
      <p:ext uri="{BB962C8B-B14F-4D97-AF65-F5344CB8AC3E}">
        <p14:creationId xmlns:p14="http://schemas.microsoft.com/office/powerpoint/2010/main" val="23981664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dirty="0">
                <a:solidFill>
                  <a:schemeClr val="bg1">
                    <a:lumMod val="75000"/>
                  </a:schemeClr>
                </a:solidFill>
                <a:latin typeface="Arial" charset="0"/>
              </a:rPr>
              <a:t>LGE Internal Use Only</a:t>
            </a:r>
          </a:p>
        </p:txBody>
      </p:sp>
      <p:pic>
        <p:nvPicPr>
          <p:cNvPr id="14" name="Picture 13" descr="C:\Users\hyun\Desktop\비전로고_두줄.png"/>
          <p:cNvPicPr>
            <a:picLocks noChangeAspect="1" noChangeArrowheads="1"/>
          </p:cNvPicPr>
          <p:nvPr/>
        </p:nvPicPr>
        <p:blipFill>
          <a:blip r:embed="rId3" cstate="print"/>
          <a:srcRect/>
          <a:stretch>
            <a:fillRect/>
          </a:stretch>
        </p:blipFill>
        <p:spPr bwMode="auto">
          <a:xfrm>
            <a:off x="9426592" y="139899"/>
            <a:ext cx="1369070" cy="594437"/>
          </a:xfrm>
          <a:prstGeom prst="rect">
            <a:avLst/>
          </a:prstGeom>
          <a:noFill/>
        </p:spPr>
      </p:pic>
      <p:sp>
        <p:nvSpPr>
          <p:cNvPr id="24" name="Text Box 3"/>
          <p:cNvSpPr txBox="1">
            <a:spLocks noChangeArrowheads="1"/>
          </p:cNvSpPr>
          <p:nvPr/>
        </p:nvSpPr>
        <p:spPr bwMode="auto">
          <a:xfrm>
            <a:off x="1465591" y="134197"/>
            <a:ext cx="38196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kumimoji="1" sz="1200">
                <a:solidFill>
                  <a:srgbClr val="000000"/>
                </a:solidFill>
                <a:latin typeface="Arial" charset="0"/>
                <a:ea typeface="돋움" pitchFamily="50" charset="-127"/>
              </a:defRPr>
            </a:lvl1pPr>
            <a:lvl2pPr marL="742950" indent="-285750" eaLnBrk="0" hangingPunct="0">
              <a:defRPr kumimoji="1" sz="1200">
                <a:solidFill>
                  <a:srgbClr val="000000"/>
                </a:solidFill>
                <a:latin typeface="Arial" charset="0"/>
                <a:ea typeface="돋움" pitchFamily="50" charset="-127"/>
              </a:defRPr>
            </a:lvl2pPr>
            <a:lvl3pPr marL="1143000" indent="-228600" eaLnBrk="0" hangingPunct="0">
              <a:defRPr kumimoji="1" sz="1200">
                <a:solidFill>
                  <a:srgbClr val="000000"/>
                </a:solidFill>
                <a:latin typeface="Arial" charset="0"/>
                <a:ea typeface="돋움" pitchFamily="50" charset="-127"/>
              </a:defRPr>
            </a:lvl3pPr>
            <a:lvl4pPr marL="1600200" indent="-228600" eaLnBrk="0" hangingPunct="0">
              <a:defRPr kumimoji="1" sz="1200">
                <a:solidFill>
                  <a:srgbClr val="000000"/>
                </a:solidFill>
                <a:latin typeface="Arial" charset="0"/>
                <a:ea typeface="돋움" pitchFamily="50" charset="-127"/>
              </a:defRPr>
            </a:lvl4pPr>
            <a:lvl5pPr marL="2057400" indent="-228600" eaLnBrk="0" hangingPunct="0">
              <a:defRPr kumimoji="1" sz="1200">
                <a:solidFill>
                  <a:srgbClr val="000000"/>
                </a:solidFill>
                <a:latin typeface="Arial" charset="0"/>
                <a:ea typeface="돋움" pitchFamily="50" charset="-127"/>
              </a:defRPr>
            </a:lvl5pPr>
            <a:lvl6pPr marL="2514600" indent="-228600" eaLnBrk="0" fontAlgn="base" hangingPunct="0">
              <a:spcBef>
                <a:spcPct val="0"/>
              </a:spcBef>
              <a:spcAft>
                <a:spcPct val="0"/>
              </a:spcAft>
              <a:defRPr kumimoji="1" sz="1200">
                <a:solidFill>
                  <a:srgbClr val="000000"/>
                </a:solidFill>
                <a:latin typeface="Arial" charset="0"/>
                <a:ea typeface="돋움" pitchFamily="50" charset="-127"/>
              </a:defRPr>
            </a:lvl6pPr>
            <a:lvl7pPr marL="2971800" indent="-228600" eaLnBrk="0" fontAlgn="base" hangingPunct="0">
              <a:spcBef>
                <a:spcPct val="0"/>
              </a:spcBef>
              <a:spcAft>
                <a:spcPct val="0"/>
              </a:spcAft>
              <a:defRPr kumimoji="1" sz="1200">
                <a:solidFill>
                  <a:srgbClr val="000000"/>
                </a:solidFill>
                <a:latin typeface="Arial" charset="0"/>
                <a:ea typeface="돋움" pitchFamily="50" charset="-127"/>
              </a:defRPr>
            </a:lvl7pPr>
            <a:lvl8pPr marL="3429000" indent="-228600" eaLnBrk="0" fontAlgn="base" hangingPunct="0">
              <a:spcBef>
                <a:spcPct val="0"/>
              </a:spcBef>
              <a:spcAft>
                <a:spcPct val="0"/>
              </a:spcAft>
              <a:defRPr kumimoji="1" sz="1200">
                <a:solidFill>
                  <a:srgbClr val="000000"/>
                </a:solidFill>
                <a:latin typeface="Arial" charset="0"/>
                <a:ea typeface="돋움" pitchFamily="50" charset="-127"/>
              </a:defRPr>
            </a:lvl8pPr>
            <a:lvl9pPr marL="3886200" indent="-228600" eaLnBrk="0" fontAlgn="base" hangingPunct="0">
              <a:spcBef>
                <a:spcPct val="0"/>
              </a:spcBef>
              <a:spcAft>
                <a:spcPct val="0"/>
              </a:spcAft>
              <a:defRPr kumimoji="1" sz="1200">
                <a:solidFill>
                  <a:srgbClr val="000000"/>
                </a:solidFill>
                <a:latin typeface="Arial" charset="0"/>
                <a:ea typeface="돋움" pitchFamily="50" charset="-127"/>
              </a:defRPr>
            </a:lvl9pPr>
          </a:lstStyle>
          <a:p>
            <a:pPr eaLnBrk="1" hangingPunct="1"/>
            <a:r>
              <a:rPr lang="en-US" altLang="ko-KR" sz="1700" b="1" dirty="0">
                <a:solidFill>
                  <a:schemeClr val="tx1"/>
                </a:solidFill>
                <a:latin typeface="Arial Narrow"/>
                <a:ea typeface="LG스마트체 Regular"/>
              </a:rPr>
              <a:t>III. Product Features</a:t>
            </a:r>
            <a:endParaRPr lang="en-US" altLang="ko-KR" sz="1800" b="1" dirty="0">
              <a:solidFill>
                <a:schemeClr val="tx1"/>
              </a:solidFill>
              <a:latin typeface="Arial Narrow"/>
              <a:ea typeface="LG스마트체 Regular"/>
            </a:endParaRPr>
          </a:p>
        </p:txBody>
      </p:sp>
      <p:pic>
        <p:nvPicPr>
          <p:cNvPr id="3" name="Picture 2">
            <a:extLst>
              <a:ext uri="{FF2B5EF4-FFF2-40B4-BE49-F238E27FC236}">
                <a16:creationId xmlns:a16="http://schemas.microsoft.com/office/drawing/2014/main" id="{C65E4C95-2D39-2DB5-0B6A-84E0B9F1B1DA}"/>
              </a:ext>
            </a:extLst>
          </p:cNvPr>
          <p:cNvPicPr>
            <a:picLocks noChangeAspect="1"/>
          </p:cNvPicPr>
          <p:nvPr/>
        </p:nvPicPr>
        <p:blipFill>
          <a:blip r:embed="rId4"/>
          <a:stretch>
            <a:fillRect/>
          </a:stretch>
        </p:blipFill>
        <p:spPr>
          <a:xfrm>
            <a:off x="1176877" y="729381"/>
            <a:ext cx="9838247" cy="5399238"/>
          </a:xfrm>
          <a:prstGeom prst="rect">
            <a:avLst/>
          </a:prstGeom>
        </p:spPr>
      </p:pic>
      <p:sp>
        <p:nvSpPr>
          <p:cNvPr id="6" name="TextBox 5">
            <a:extLst>
              <a:ext uri="{FF2B5EF4-FFF2-40B4-BE49-F238E27FC236}">
                <a16:creationId xmlns:a16="http://schemas.microsoft.com/office/drawing/2014/main" id="{48AC8F70-B0E4-C7DC-E825-B57C6472E7B8}"/>
              </a:ext>
            </a:extLst>
          </p:cNvPr>
          <p:cNvSpPr txBox="1"/>
          <p:nvPr/>
        </p:nvSpPr>
        <p:spPr>
          <a:xfrm>
            <a:off x="4146644" y="6149862"/>
            <a:ext cx="45505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cs typeface="Calibri"/>
              </a:rPr>
              <a:t>Jarvis Assistant</a:t>
            </a:r>
          </a:p>
        </p:txBody>
      </p:sp>
    </p:spTree>
    <p:extLst>
      <p:ext uri="{BB962C8B-B14F-4D97-AF65-F5344CB8AC3E}">
        <p14:creationId xmlns:p14="http://schemas.microsoft.com/office/powerpoint/2010/main" val="3137498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market&#10;&#10;Description automatically generated">
            <a:extLst>
              <a:ext uri="{FF2B5EF4-FFF2-40B4-BE49-F238E27FC236}">
                <a16:creationId xmlns:a16="http://schemas.microsoft.com/office/drawing/2014/main" id="{492266F5-110A-4FB6-1587-72C85B522540}"/>
              </a:ext>
            </a:extLst>
          </p:cNvPr>
          <p:cNvPicPr>
            <a:picLocks noChangeAspect="1"/>
          </p:cNvPicPr>
          <p:nvPr/>
        </p:nvPicPr>
        <p:blipFill>
          <a:blip r:embed="rId2"/>
          <a:stretch>
            <a:fillRect/>
          </a:stretch>
        </p:blipFill>
        <p:spPr>
          <a:xfrm>
            <a:off x="967877" y="0"/>
            <a:ext cx="10256247" cy="6858000"/>
          </a:xfrm>
          <a:prstGeom prst="rect">
            <a:avLst/>
          </a:prstGeom>
        </p:spPr>
      </p:pic>
    </p:spTree>
    <p:extLst>
      <p:ext uri="{BB962C8B-B14F-4D97-AF65-F5344CB8AC3E}">
        <p14:creationId xmlns:p14="http://schemas.microsoft.com/office/powerpoint/2010/main" val="2760483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video game&#10;&#10;Description automatically generated">
            <a:extLst>
              <a:ext uri="{FF2B5EF4-FFF2-40B4-BE49-F238E27FC236}">
                <a16:creationId xmlns:a16="http://schemas.microsoft.com/office/drawing/2014/main" id="{47EE0FFB-6A2B-F0DF-C592-284A45EAB790}"/>
              </a:ext>
            </a:extLst>
          </p:cNvPr>
          <p:cNvPicPr>
            <a:picLocks noChangeAspect="1"/>
          </p:cNvPicPr>
          <p:nvPr/>
        </p:nvPicPr>
        <p:blipFill>
          <a:blip r:embed="rId2"/>
          <a:stretch>
            <a:fillRect/>
          </a:stretch>
        </p:blipFill>
        <p:spPr>
          <a:xfrm>
            <a:off x="0" y="163070"/>
            <a:ext cx="12192000" cy="6531861"/>
          </a:xfrm>
          <a:prstGeom prst="rect">
            <a:avLst/>
          </a:prstGeom>
        </p:spPr>
      </p:pic>
    </p:spTree>
    <p:extLst>
      <p:ext uri="{BB962C8B-B14F-4D97-AF65-F5344CB8AC3E}">
        <p14:creationId xmlns:p14="http://schemas.microsoft.com/office/powerpoint/2010/main" val="2823689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video game&#10;&#10;Description automatically generated">
            <a:extLst>
              <a:ext uri="{FF2B5EF4-FFF2-40B4-BE49-F238E27FC236}">
                <a16:creationId xmlns:a16="http://schemas.microsoft.com/office/drawing/2014/main" id="{4C3C5D64-F730-A097-6B99-70C141F4C811}"/>
              </a:ext>
            </a:extLst>
          </p:cNvPr>
          <p:cNvPicPr>
            <a:picLocks noChangeAspect="1"/>
          </p:cNvPicPr>
          <p:nvPr/>
        </p:nvPicPr>
        <p:blipFill>
          <a:blip r:embed="rId2"/>
          <a:stretch>
            <a:fillRect/>
          </a:stretch>
        </p:blipFill>
        <p:spPr>
          <a:xfrm>
            <a:off x="278685" y="0"/>
            <a:ext cx="11634629" cy="6858000"/>
          </a:xfrm>
          <a:prstGeom prst="rect">
            <a:avLst/>
          </a:prstGeom>
        </p:spPr>
      </p:pic>
    </p:spTree>
    <p:extLst>
      <p:ext uri="{BB962C8B-B14F-4D97-AF65-F5344CB8AC3E}">
        <p14:creationId xmlns:p14="http://schemas.microsoft.com/office/powerpoint/2010/main" val="1233190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02BF31-10B7-28E7-5985-DF9C64A95EBA}"/>
              </a:ext>
            </a:extLst>
          </p:cNvPr>
          <p:cNvPicPr>
            <a:picLocks noChangeAspect="1"/>
          </p:cNvPicPr>
          <p:nvPr/>
        </p:nvPicPr>
        <p:blipFill>
          <a:blip r:embed="rId2"/>
          <a:stretch>
            <a:fillRect/>
          </a:stretch>
        </p:blipFill>
        <p:spPr>
          <a:xfrm>
            <a:off x="190664" y="0"/>
            <a:ext cx="11810671" cy="6858000"/>
          </a:xfrm>
          <a:prstGeom prst="rect">
            <a:avLst/>
          </a:prstGeom>
        </p:spPr>
      </p:pic>
    </p:spTree>
    <p:extLst>
      <p:ext uri="{BB962C8B-B14F-4D97-AF65-F5344CB8AC3E}">
        <p14:creationId xmlns:p14="http://schemas.microsoft.com/office/powerpoint/2010/main" val="3327609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538A60-F0FE-10BD-F426-04769AD37142}"/>
              </a:ext>
            </a:extLst>
          </p:cNvPr>
          <p:cNvPicPr>
            <a:picLocks noChangeAspect="1"/>
          </p:cNvPicPr>
          <p:nvPr/>
        </p:nvPicPr>
        <p:blipFill>
          <a:blip r:embed="rId2"/>
          <a:stretch>
            <a:fillRect/>
          </a:stretch>
        </p:blipFill>
        <p:spPr>
          <a:xfrm>
            <a:off x="1179691" y="0"/>
            <a:ext cx="9832618" cy="6858000"/>
          </a:xfrm>
          <a:prstGeom prst="rect">
            <a:avLst/>
          </a:prstGeom>
        </p:spPr>
      </p:pic>
    </p:spTree>
    <p:extLst>
      <p:ext uri="{BB962C8B-B14F-4D97-AF65-F5344CB8AC3E}">
        <p14:creationId xmlns:p14="http://schemas.microsoft.com/office/powerpoint/2010/main" val="3642879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C84BC0-3844-63A7-AB44-C7AB636639D6}"/>
              </a:ext>
            </a:extLst>
          </p:cNvPr>
          <p:cNvPicPr>
            <a:picLocks noChangeAspect="1"/>
          </p:cNvPicPr>
          <p:nvPr/>
        </p:nvPicPr>
        <p:blipFill>
          <a:blip r:embed="rId2"/>
          <a:stretch>
            <a:fillRect/>
          </a:stretch>
        </p:blipFill>
        <p:spPr>
          <a:xfrm>
            <a:off x="2152650" y="2724150"/>
            <a:ext cx="7886700" cy="1409700"/>
          </a:xfrm>
          <a:prstGeom prst="rect">
            <a:avLst/>
          </a:prstGeom>
        </p:spPr>
      </p:pic>
    </p:spTree>
    <p:extLst>
      <p:ext uri="{BB962C8B-B14F-4D97-AF65-F5344CB8AC3E}">
        <p14:creationId xmlns:p14="http://schemas.microsoft.com/office/powerpoint/2010/main" val="3609270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679075" y="1190047"/>
            <a:ext cx="2830685" cy="479899"/>
            <a:chOff x="1347511" y="1429673"/>
            <a:chExt cx="7207720" cy="493896"/>
          </a:xfrm>
        </p:grpSpPr>
        <p:sp>
          <p:nvSpPr>
            <p:cNvPr id="4" name="Line 7"/>
            <p:cNvSpPr>
              <a:spLocks noChangeShapeType="1"/>
            </p:cNvSpPr>
            <p:nvPr/>
          </p:nvSpPr>
          <p:spPr bwMode="auto">
            <a:xfrm>
              <a:off x="1347511" y="1923569"/>
              <a:ext cx="720772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888538"/>
              <a:endParaRPr lang="ko-KR" altLang="en-US" sz="1749">
                <a:solidFill>
                  <a:prstClr val="black"/>
                </a:solidFill>
              </a:endParaRPr>
            </a:p>
          </p:txBody>
        </p:sp>
        <p:sp>
          <p:nvSpPr>
            <p:cNvPr id="5" name="Text Box 21"/>
            <p:cNvSpPr txBox="1">
              <a:spLocks noChangeArrowheads="1"/>
            </p:cNvSpPr>
            <p:nvPr/>
          </p:nvSpPr>
          <p:spPr bwMode="auto">
            <a:xfrm>
              <a:off x="3034669" y="1429673"/>
              <a:ext cx="3833416" cy="461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lIns="87449" tIns="0" rIns="87449" bIns="0">
              <a:spAutoFit/>
            </a:bodyPr>
            <a:lstStyle>
              <a:lvl1pPr eaLnBrk="0" hangingPunct="0">
                <a:defRPr kumimoji="1" sz="1200" b="1">
                  <a:solidFill>
                    <a:schemeClr val="tx1"/>
                  </a:solidFill>
                  <a:latin typeface="Arial" charset="0"/>
                  <a:ea typeface="Dotum" pitchFamily="50" charset="-127"/>
                  <a:sym typeface="Wingdings" pitchFamily="2" charset="2"/>
                </a:defRPr>
              </a:lvl1pPr>
              <a:lvl2pPr marL="742950" indent="-285750" eaLnBrk="0" hangingPunct="0">
                <a:defRPr kumimoji="1" sz="1200" b="1">
                  <a:solidFill>
                    <a:schemeClr val="tx1"/>
                  </a:solidFill>
                  <a:latin typeface="Arial" charset="0"/>
                  <a:ea typeface="Dotum" pitchFamily="50" charset="-127"/>
                  <a:sym typeface="Wingdings" pitchFamily="2" charset="2"/>
                </a:defRPr>
              </a:lvl2pPr>
              <a:lvl3pPr marL="1143000" indent="-228600" eaLnBrk="0" hangingPunct="0">
                <a:defRPr kumimoji="1" sz="1200" b="1">
                  <a:solidFill>
                    <a:schemeClr val="tx1"/>
                  </a:solidFill>
                  <a:latin typeface="Arial" charset="0"/>
                  <a:ea typeface="Dotum" pitchFamily="50" charset="-127"/>
                  <a:sym typeface="Wingdings" pitchFamily="2" charset="2"/>
                </a:defRPr>
              </a:lvl3pPr>
              <a:lvl4pPr marL="1600200" indent="-228600" eaLnBrk="0" hangingPunct="0">
                <a:defRPr kumimoji="1" sz="1200" b="1">
                  <a:solidFill>
                    <a:schemeClr val="tx1"/>
                  </a:solidFill>
                  <a:latin typeface="Arial" charset="0"/>
                  <a:ea typeface="Dotum" pitchFamily="50" charset="-127"/>
                  <a:sym typeface="Wingdings" pitchFamily="2" charset="2"/>
                </a:defRPr>
              </a:lvl4pPr>
              <a:lvl5pPr marL="2057400" indent="-228600" eaLnBrk="0" hangingPunct="0">
                <a:defRPr kumimoji="1" sz="1200" b="1">
                  <a:solidFill>
                    <a:schemeClr val="tx1"/>
                  </a:solidFill>
                  <a:latin typeface="Arial" charset="0"/>
                  <a:ea typeface="Dotum" pitchFamily="50" charset="-127"/>
                  <a:sym typeface="Wingdings" pitchFamily="2" charset="2"/>
                </a:defRPr>
              </a:lvl5pPr>
              <a:lvl6pPr marL="25146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6pPr>
              <a:lvl7pPr marL="29718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7pPr>
              <a:lvl8pPr marL="34290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8pPr>
              <a:lvl9pPr marL="3886200" indent="-228600" algn="ctr" eaLnBrk="0" fontAlgn="base" hangingPunct="0">
                <a:spcBef>
                  <a:spcPct val="0"/>
                </a:spcBef>
                <a:spcAft>
                  <a:spcPct val="0"/>
                </a:spcAft>
                <a:buClr>
                  <a:schemeClr val="tx1"/>
                </a:buClr>
                <a:buFont typeface="Wingdings" pitchFamily="2" charset="2"/>
                <a:buChar char="§"/>
                <a:defRPr kumimoji="1" sz="1200" b="1">
                  <a:solidFill>
                    <a:schemeClr val="tx1"/>
                  </a:solidFill>
                  <a:latin typeface="Arial" charset="0"/>
                  <a:ea typeface="Dotum" pitchFamily="50" charset="-127"/>
                  <a:sym typeface="Wingdings" pitchFamily="2" charset="2"/>
                </a:defRPr>
              </a:lvl9pPr>
            </a:lstStyle>
            <a:p>
              <a:pPr algn="ctr" defTabSz="888538" eaLnBrk="1" hangingPunct="1"/>
              <a:r>
                <a:rPr lang="en-US" altLang="ko-KR" sz="2915">
                  <a:solidFill>
                    <a:prstClr val="black"/>
                  </a:solidFill>
                  <a:latin typeface="Arial Narrow" panose="020B0606020202030204" pitchFamily="34" charset="0"/>
                  <a:ea typeface="LG스마트체 Regular" panose="020B0600000101010101" pitchFamily="50" charset="-127"/>
                </a:rPr>
                <a:t>AGENDA</a:t>
              </a:r>
              <a:endParaRPr lang="ko-KR" altLang="en-US" sz="2915">
                <a:solidFill>
                  <a:prstClr val="black"/>
                </a:solidFill>
                <a:latin typeface="Arial Narrow" panose="020B0606020202030204" pitchFamily="34" charset="0"/>
                <a:ea typeface="LG스마트체 Regular" panose="020B0600000101010101" pitchFamily="50" charset="-127"/>
              </a:endParaRPr>
            </a:p>
          </p:txBody>
        </p:sp>
      </p:grpSp>
      <p:pic>
        <p:nvPicPr>
          <p:cNvPr id="17" name="Picture 11" descr="D:\조직문화\로고\LGE_CI_LOGO\누끼 컷\LGE_Logo_3D_Tagline(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0128" y="6101619"/>
            <a:ext cx="947705" cy="45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a:solidFill>
                  <a:schemeClr val="bg1">
                    <a:lumMod val="75000"/>
                  </a:schemeClr>
                </a:solidFill>
                <a:latin typeface="Arial" charset="0"/>
              </a:rPr>
              <a:t>LGE Internal Use Only</a:t>
            </a:r>
          </a:p>
        </p:txBody>
      </p:sp>
      <p:pic>
        <p:nvPicPr>
          <p:cNvPr id="14" name="Picture 13" descr="C:\Users\hyun\Desktop\비전로고_두줄.png"/>
          <p:cNvPicPr>
            <a:picLocks noChangeAspect="1" noChangeArrowheads="1"/>
          </p:cNvPicPr>
          <p:nvPr/>
        </p:nvPicPr>
        <p:blipFill>
          <a:blip r:embed="rId4" cstate="print"/>
          <a:srcRect/>
          <a:stretch>
            <a:fillRect/>
          </a:stretch>
        </p:blipFill>
        <p:spPr bwMode="auto">
          <a:xfrm>
            <a:off x="9419447" y="105412"/>
            <a:ext cx="1369070" cy="594437"/>
          </a:xfrm>
          <a:prstGeom prst="rect">
            <a:avLst/>
          </a:prstGeom>
          <a:noFill/>
        </p:spPr>
      </p:pic>
      <p:sp>
        <p:nvSpPr>
          <p:cNvPr id="15" name="TextBox 14"/>
          <p:cNvSpPr txBox="1"/>
          <p:nvPr/>
        </p:nvSpPr>
        <p:spPr>
          <a:xfrm>
            <a:off x="4610314" y="2274443"/>
            <a:ext cx="3721449" cy="1820370"/>
          </a:xfrm>
          <a:prstGeom prst="rect">
            <a:avLst/>
          </a:prstGeom>
          <a:noFill/>
        </p:spPr>
        <p:txBody>
          <a:bodyPr wrap="square" lIns="91440" tIns="45720" rIns="91440" bIns="45720" rtlCol="0" anchor="t">
            <a:spAutoFit/>
          </a:bodyPr>
          <a:lstStyle/>
          <a:p>
            <a:pPr marL="405765" indent="-405765">
              <a:spcBef>
                <a:spcPts val="474"/>
              </a:spcBef>
              <a:spcAft>
                <a:spcPts val="474"/>
              </a:spcAft>
              <a:buFont typeface="Calibri Light" panose="020F0302020204030204"/>
              <a:buAutoNum type="romanUcPeriod"/>
            </a:pPr>
            <a:r>
              <a:rPr lang="en-US" sz="1550" b="1">
                <a:latin typeface="Arial Narrow"/>
                <a:cs typeface="Arial"/>
              </a:rPr>
              <a:t>Product Introduction</a:t>
            </a:r>
            <a:endParaRPr lang="en-US">
              <a:cs typeface="Calibri" panose="020F0502020204030204"/>
            </a:endParaRPr>
          </a:p>
          <a:p>
            <a:pPr marL="405765" indent="-405765">
              <a:spcBef>
                <a:spcPts val="474"/>
              </a:spcBef>
              <a:spcAft>
                <a:spcPts val="474"/>
              </a:spcAft>
              <a:buFont typeface="+mj-lt"/>
              <a:buAutoNum type="romanUcPeriod"/>
            </a:pPr>
            <a:r>
              <a:rPr lang="en-US" altLang="ko-KR" sz="1579" b="1">
                <a:latin typeface="Arial Narrow" panose="020B0606020202030204" pitchFamily="34" charset="0"/>
                <a:ea typeface="LG스마트체 Regular" panose="020B0600000101010101" pitchFamily="50" charset="-127"/>
              </a:rPr>
              <a:t>Customers</a:t>
            </a:r>
          </a:p>
          <a:p>
            <a:pPr marL="405765" indent="-405765">
              <a:spcBef>
                <a:spcPts val="474"/>
              </a:spcBef>
              <a:spcAft>
                <a:spcPts val="474"/>
              </a:spcAft>
              <a:buFont typeface="+mj-lt"/>
              <a:buAutoNum type="romanUcPeriod"/>
            </a:pPr>
            <a:r>
              <a:rPr lang="en-US" sz="1579" b="1">
                <a:latin typeface="Arial Narrow" panose="020B0606020202030204" pitchFamily="34" charset="0"/>
                <a:ea typeface="LG스마트체 Regular" panose="020B0600000101010101" pitchFamily="50" charset="-127"/>
                <a:cs typeface="Arial" panose="020B0604020202020204" pitchFamily="34" charset="0"/>
              </a:rPr>
              <a:t>Product Features</a:t>
            </a:r>
          </a:p>
          <a:p>
            <a:pPr marL="405765" indent="-405765">
              <a:spcBef>
                <a:spcPts val="474"/>
              </a:spcBef>
              <a:spcAft>
                <a:spcPts val="474"/>
              </a:spcAft>
              <a:buFont typeface="+mj-lt"/>
              <a:buAutoNum type="romanUcPeriod"/>
            </a:pPr>
            <a:r>
              <a:rPr lang="en-US" sz="1579" b="1">
                <a:latin typeface="Arial Narrow" panose="020B0606020202030204" pitchFamily="34" charset="0"/>
                <a:ea typeface="LG스마트체 Regular" panose="020B0600000101010101" pitchFamily="50" charset="-127"/>
                <a:cs typeface="Arial" panose="020B0604020202020204" pitchFamily="34" charset="0"/>
              </a:rPr>
              <a:t>Selling Points</a:t>
            </a:r>
          </a:p>
          <a:p>
            <a:pPr marL="405765" indent="-405765">
              <a:spcBef>
                <a:spcPts val="474"/>
              </a:spcBef>
              <a:spcAft>
                <a:spcPts val="474"/>
              </a:spcAft>
              <a:buFont typeface="+mj-lt"/>
              <a:buAutoNum type="romanUcPeriod"/>
            </a:pPr>
            <a:r>
              <a:rPr lang="en-US" sz="1579" b="1">
                <a:latin typeface="Arial Narrow" panose="020B0606020202030204" pitchFamily="34" charset="0"/>
                <a:ea typeface="LG스마트체 Regular" panose="020B0600000101010101" pitchFamily="50" charset="-127"/>
                <a:cs typeface="Arial" panose="020B0604020202020204" pitchFamily="34" charset="0"/>
              </a:rPr>
              <a:t>Q&amp;A</a:t>
            </a:r>
            <a:endParaRPr lang="en-US" sz="1579">
              <a:latin typeface="Arial Narrow" panose="020B0606020202030204" pitchFamily="34" charset="0"/>
              <a:cs typeface="Arial" panose="020B0604020202020204" pitchFamily="34" charset="0"/>
            </a:endParaRPr>
          </a:p>
        </p:txBody>
      </p:sp>
    </p:spTree>
    <p:extLst>
      <p:ext uri="{BB962C8B-B14F-4D97-AF65-F5344CB8AC3E}">
        <p14:creationId xmlns:p14="http://schemas.microsoft.com/office/powerpoint/2010/main" val="295666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a:solidFill>
                  <a:schemeClr val="bg1">
                    <a:lumMod val="75000"/>
                  </a:schemeClr>
                </a:solidFill>
                <a:latin typeface="Arial" charset="0"/>
              </a:rPr>
              <a:t>LGE Internal Use Only</a:t>
            </a:r>
          </a:p>
        </p:txBody>
      </p:sp>
      <p:pic>
        <p:nvPicPr>
          <p:cNvPr id="14" name="Picture 13" descr="C:\Users\hyun\Desktop\비전로고_두줄.png"/>
          <p:cNvPicPr>
            <a:picLocks noChangeAspect="1" noChangeArrowheads="1"/>
          </p:cNvPicPr>
          <p:nvPr/>
        </p:nvPicPr>
        <p:blipFill>
          <a:blip r:embed="rId3" cstate="print"/>
          <a:srcRect/>
          <a:stretch>
            <a:fillRect/>
          </a:stretch>
        </p:blipFill>
        <p:spPr bwMode="auto">
          <a:xfrm>
            <a:off x="9426592" y="139899"/>
            <a:ext cx="1369070" cy="594437"/>
          </a:xfrm>
          <a:prstGeom prst="rect">
            <a:avLst/>
          </a:prstGeom>
          <a:noFill/>
        </p:spPr>
      </p:pic>
      <p:sp>
        <p:nvSpPr>
          <p:cNvPr id="24" name="Text Box 3"/>
          <p:cNvSpPr txBox="1">
            <a:spLocks noChangeArrowheads="1"/>
          </p:cNvSpPr>
          <p:nvPr/>
        </p:nvSpPr>
        <p:spPr bwMode="auto">
          <a:xfrm>
            <a:off x="1465591" y="95121"/>
            <a:ext cx="5558589" cy="63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kumimoji="1" sz="1200">
                <a:solidFill>
                  <a:srgbClr val="000000"/>
                </a:solidFill>
                <a:latin typeface="Arial" charset="0"/>
                <a:ea typeface="돋움" pitchFamily="50" charset="-127"/>
              </a:defRPr>
            </a:lvl1pPr>
            <a:lvl2pPr marL="742950" indent="-285750" eaLnBrk="0" hangingPunct="0">
              <a:defRPr kumimoji="1" sz="1200">
                <a:solidFill>
                  <a:srgbClr val="000000"/>
                </a:solidFill>
                <a:latin typeface="Arial" charset="0"/>
                <a:ea typeface="돋움" pitchFamily="50" charset="-127"/>
              </a:defRPr>
            </a:lvl2pPr>
            <a:lvl3pPr marL="1143000" indent="-228600" eaLnBrk="0" hangingPunct="0">
              <a:defRPr kumimoji="1" sz="1200">
                <a:solidFill>
                  <a:srgbClr val="000000"/>
                </a:solidFill>
                <a:latin typeface="Arial" charset="0"/>
                <a:ea typeface="돋움" pitchFamily="50" charset="-127"/>
              </a:defRPr>
            </a:lvl3pPr>
            <a:lvl4pPr marL="1600200" indent="-228600" eaLnBrk="0" hangingPunct="0">
              <a:defRPr kumimoji="1" sz="1200">
                <a:solidFill>
                  <a:srgbClr val="000000"/>
                </a:solidFill>
                <a:latin typeface="Arial" charset="0"/>
                <a:ea typeface="돋움" pitchFamily="50" charset="-127"/>
              </a:defRPr>
            </a:lvl4pPr>
            <a:lvl5pPr marL="2057400" indent="-228600" eaLnBrk="0" hangingPunct="0">
              <a:defRPr kumimoji="1" sz="1200">
                <a:solidFill>
                  <a:srgbClr val="000000"/>
                </a:solidFill>
                <a:latin typeface="Arial" charset="0"/>
                <a:ea typeface="돋움" pitchFamily="50" charset="-127"/>
              </a:defRPr>
            </a:lvl5pPr>
            <a:lvl6pPr marL="2514600" indent="-228600" eaLnBrk="0" fontAlgn="base" hangingPunct="0">
              <a:spcBef>
                <a:spcPct val="0"/>
              </a:spcBef>
              <a:spcAft>
                <a:spcPct val="0"/>
              </a:spcAft>
              <a:defRPr kumimoji="1" sz="1200">
                <a:solidFill>
                  <a:srgbClr val="000000"/>
                </a:solidFill>
                <a:latin typeface="Arial" charset="0"/>
                <a:ea typeface="돋움" pitchFamily="50" charset="-127"/>
              </a:defRPr>
            </a:lvl6pPr>
            <a:lvl7pPr marL="2971800" indent="-228600" eaLnBrk="0" fontAlgn="base" hangingPunct="0">
              <a:spcBef>
                <a:spcPct val="0"/>
              </a:spcBef>
              <a:spcAft>
                <a:spcPct val="0"/>
              </a:spcAft>
              <a:defRPr kumimoji="1" sz="1200">
                <a:solidFill>
                  <a:srgbClr val="000000"/>
                </a:solidFill>
                <a:latin typeface="Arial" charset="0"/>
                <a:ea typeface="돋움" pitchFamily="50" charset="-127"/>
              </a:defRPr>
            </a:lvl7pPr>
            <a:lvl8pPr marL="3429000" indent="-228600" eaLnBrk="0" fontAlgn="base" hangingPunct="0">
              <a:spcBef>
                <a:spcPct val="0"/>
              </a:spcBef>
              <a:spcAft>
                <a:spcPct val="0"/>
              </a:spcAft>
              <a:defRPr kumimoji="1" sz="1200">
                <a:solidFill>
                  <a:srgbClr val="000000"/>
                </a:solidFill>
                <a:latin typeface="Arial" charset="0"/>
                <a:ea typeface="돋움" pitchFamily="50" charset="-127"/>
              </a:defRPr>
            </a:lvl8pPr>
            <a:lvl9pPr marL="3886200" indent="-228600" eaLnBrk="0" fontAlgn="base" hangingPunct="0">
              <a:spcBef>
                <a:spcPct val="0"/>
              </a:spcBef>
              <a:spcAft>
                <a:spcPct val="0"/>
              </a:spcAft>
              <a:defRPr kumimoji="1" sz="1200">
                <a:solidFill>
                  <a:srgbClr val="000000"/>
                </a:solidFill>
                <a:latin typeface="Arial" charset="0"/>
                <a:ea typeface="돋움" pitchFamily="50" charset="-127"/>
              </a:defRPr>
            </a:lvl9pPr>
          </a:lstStyle>
          <a:p>
            <a:pPr eaLnBrk="1" hangingPunct="1"/>
            <a:r>
              <a:rPr lang="en-US" altLang="ko-KR" sz="1700" b="1">
                <a:solidFill>
                  <a:schemeClr val="tx1"/>
                </a:solidFill>
                <a:latin typeface="Arial Narrow"/>
                <a:ea typeface="LG스마트체 Regular"/>
              </a:rPr>
              <a:t>I. </a:t>
            </a:r>
            <a:r>
              <a:rPr lang="en-US" sz="1800" b="1">
                <a:latin typeface="Arial Narrow"/>
                <a:ea typeface="돋움"/>
                <a:cs typeface="Arial"/>
              </a:rPr>
              <a:t>Product Introduction</a:t>
            </a:r>
            <a:endParaRPr lang="en-US" sz="1800" b="1">
              <a:latin typeface="Arial Narrow" panose="020B0606020202030204" pitchFamily="34" charset="0"/>
              <a:cs typeface="Arial" panose="020B0604020202020204" pitchFamily="34" charset="0"/>
            </a:endParaRPr>
          </a:p>
          <a:p>
            <a:pPr eaLnBrk="1" hangingPunct="1"/>
            <a:endParaRPr lang="en-US" altLang="ko-KR" sz="1749" b="1">
              <a:solidFill>
                <a:schemeClr val="tx1"/>
              </a:solidFill>
              <a:latin typeface="Arial Narrow" panose="020B0606020202030204" pitchFamily="34" charset="0"/>
              <a:ea typeface="LG스마트체 Regular" panose="020B0600000101010101" pitchFamily="50" charset="-127"/>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420" y="812800"/>
            <a:ext cx="4730004" cy="551628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82918" y="3995457"/>
            <a:ext cx="5359386" cy="2333625"/>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0762" y="812799"/>
            <a:ext cx="5361542" cy="2936905"/>
          </a:xfrm>
          <a:prstGeom prst="rect">
            <a:avLst/>
          </a:prstGeom>
        </p:spPr>
      </p:pic>
    </p:spTree>
    <p:extLst>
      <p:ext uri="{BB962C8B-B14F-4D97-AF65-F5344CB8AC3E}">
        <p14:creationId xmlns:p14="http://schemas.microsoft.com/office/powerpoint/2010/main" val="25967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a:solidFill>
                  <a:schemeClr val="bg1">
                    <a:lumMod val="75000"/>
                  </a:schemeClr>
                </a:solidFill>
                <a:latin typeface="Arial" charset="0"/>
              </a:rPr>
              <a:t>LGE Internal Use Only</a:t>
            </a:r>
          </a:p>
        </p:txBody>
      </p:sp>
      <p:pic>
        <p:nvPicPr>
          <p:cNvPr id="14" name="Picture 13" descr="C:\Users\hyun\Desktop\비전로고_두줄.png"/>
          <p:cNvPicPr>
            <a:picLocks noChangeAspect="1" noChangeArrowheads="1"/>
          </p:cNvPicPr>
          <p:nvPr/>
        </p:nvPicPr>
        <p:blipFill>
          <a:blip r:embed="rId3" cstate="print"/>
          <a:srcRect/>
          <a:stretch>
            <a:fillRect/>
          </a:stretch>
        </p:blipFill>
        <p:spPr bwMode="auto">
          <a:xfrm>
            <a:off x="9426592" y="139899"/>
            <a:ext cx="1369070" cy="594437"/>
          </a:xfrm>
          <a:prstGeom prst="rect">
            <a:avLst/>
          </a:prstGeom>
          <a:noFill/>
        </p:spPr>
      </p:pic>
      <p:sp>
        <p:nvSpPr>
          <p:cNvPr id="24" name="Text Box 3"/>
          <p:cNvSpPr txBox="1">
            <a:spLocks noChangeArrowheads="1"/>
          </p:cNvSpPr>
          <p:nvPr/>
        </p:nvSpPr>
        <p:spPr bwMode="auto">
          <a:xfrm>
            <a:off x="1465591" y="95121"/>
            <a:ext cx="55585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200">
                <a:solidFill>
                  <a:srgbClr val="000000"/>
                </a:solidFill>
                <a:latin typeface="Arial" charset="0"/>
                <a:ea typeface="돋움" pitchFamily="50" charset="-127"/>
              </a:defRPr>
            </a:lvl1pPr>
            <a:lvl2pPr marL="742950" indent="-285750" eaLnBrk="0" hangingPunct="0">
              <a:defRPr kumimoji="1" sz="1200">
                <a:solidFill>
                  <a:srgbClr val="000000"/>
                </a:solidFill>
                <a:latin typeface="Arial" charset="0"/>
                <a:ea typeface="돋움" pitchFamily="50" charset="-127"/>
              </a:defRPr>
            </a:lvl2pPr>
            <a:lvl3pPr marL="1143000" indent="-228600" eaLnBrk="0" hangingPunct="0">
              <a:defRPr kumimoji="1" sz="1200">
                <a:solidFill>
                  <a:srgbClr val="000000"/>
                </a:solidFill>
                <a:latin typeface="Arial" charset="0"/>
                <a:ea typeface="돋움" pitchFamily="50" charset="-127"/>
              </a:defRPr>
            </a:lvl3pPr>
            <a:lvl4pPr marL="1600200" indent="-228600" eaLnBrk="0" hangingPunct="0">
              <a:defRPr kumimoji="1" sz="1200">
                <a:solidFill>
                  <a:srgbClr val="000000"/>
                </a:solidFill>
                <a:latin typeface="Arial" charset="0"/>
                <a:ea typeface="돋움" pitchFamily="50" charset="-127"/>
              </a:defRPr>
            </a:lvl4pPr>
            <a:lvl5pPr marL="2057400" indent="-228600" eaLnBrk="0" hangingPunct="0">
              <a:defRPr kumimoji="1" sz="1200">
                <a:solidFill>
                  <a:srgbClr val="000000"/>
                </a:solidFill>
                <a:latin typeface="Arial" charset="0"/>
                <a:ea typeface="돋움" pitchFamily="50" charset="-127"/>
              </a:defRPr>
            </a:lvl5pPr>
            <a:lvl6pPr marL="2514600" indent="-228600" eaLnBrk="0" fontAlgn="base" hangingPunct="0">
              <a:spcBef>
                <a:spcPct val="0"/>
              </a:spcBef>
              <a:spcAft>
                <a:spcPct val="0"/>
              </a:spcAft>
              <a:defRPr kumimoji="1" sz="1200">
                <a:solidFill>
                  <a:srgbClr val="000000"/>
                </a:solidFill>
                <a:latin typeface="Arial" charset="0"/>
                <a:ea typeface="돋움" pitchFamily="50" charset="-127"/>
              </a:defRPr>
            </a:lvl6pPr>
            <a:lvl7pPr marL="2971800" indent="-228600" eaLnBrk="0" fontAlgn="base" hangingPunct="0">
              <a:spcBef>
                <a:spcPct val="0"/>
              </a:spcBef>
              <a:spcAft>
                <a:spcPct val="0"/>
              </a:spcAft>
              <a:defRPr kumimoji="1" sz="1200">
                <a:solidFill>
                  <a:srgbClr val="000000"/>
                </a:solidFill>
                <a:latin typeface="Arial" charset="0"/>
                <a:ea typeface="돋움" pitchFamily="50" charset="-127"/>
              </a:defRPr>
            </a:lvl7pPr>
            <a:lvl8pPr marL="3429000" indent="-228600" eaLnBrk="0" fontAlgn="base" hangingPunct="0">
              <a:spcBef>
                <a:spcPct val="0"/>
              </a:spcBef>
              <a:spcAft>
                <a:spcPct val="0"/>
              </a:spcAft>
              <a:defRPr kumimoji="1" sz="1200">
                <a:solidFill>
                  <a:srgbClr val="000000"/>
                </a:solidFill>
                <a:latin typeface="Arial" charset="0"/>
                <a:ea typeface="돋움" pitchFamily="50" charset="-127"/>
              </a:defRPr>
            </a:lvl8pPr>
            <a:lvl9pPr marL="3886200" indent="-228600" eaLnBrk="0" fontAlgn="base" hangingPunct="0">
              <a:spcBef>
                <a:spcPct val="0"/>
              </a:spcBef>
              <a:spcAft>
                <a:spcPct val="0"/>
              </a:spcAft>
              <a:defRPr kumimoji="1" sz="1200">
                <a:solidFill>
                  <a:srgbClr val="000000"/>
                </a:solidFill>
                <a:latin typeface="Arial" charset="0"/>
                <a:ea typeface="돋움" pitchFamily="50" charset="-127"/>
              </a:defRPr>
            </a:lvl9pPr>
          </a:lstStyle>
          <a:p>
            <a:pPr eaLnBrk="1" hangingPunct="1"/>
            <a:r>
              <a:rPr lang="en-US" altLang="ko-KR" sz="1749" b="1">
                <a:solidFill>
                  <a:schemeClr val="tx1"/>
                </a:solidFill>
                <a:latin typeface="Arial Narrow" panose="020B0606020202030204" pitchFamily="34" charset="0"/>
                <a:ea typeface="LG스마트체 Regular" panose="020B0600000101010101" pitchFamily="50" charset="-127"/>
              </a:rPr>
              <a:t>II. </a:t>
            </a:r>
            <a:r>
              <a:rPr lang="en-US" altLang="ko-KR" sz="1800" b="1">
                <a:latin typeface="Arial Narrow" panose="020B0606020202030204" pitchFamily="34" charset="0"/>
                <a:ea typeface="LG스마트체 Regular" panose="020B0600000101010101" pitchFamily="50" charset="-127"/>
              </a:rPr>
              <a:t>Customers</a:t>
            </a:r>
            <a:endParaRPr lang="en-US" altLang="ko-KR" sz="1749" b="1">
              <a:solidFill>
                <a:schemeClr val="tx1"/>
              </a:solidFill>
              <a:latin typeface="Arial Narrow" panose="020B0606020202030204" pitchFamily="34" charset="0"/>
              <a:ea typeface="LG스마트체 Regular" panose="020B0600000101010101" pitchFamily="50" charset="-127"/>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794295"/>
            <a:ext cx="4512235" cy="574994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2564" y="794295"/>
            <a:ext cx="5654083" cy="263619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0270" y="3550023"/>
            <a:ext cx="5056377" cy="2795494"/>
          </a:xfrm>
          <a:prstGeom prst="rect">
            <a:avLst/>
          </a:prstGeom>
        </p:spPr>
      </p:pic>
    </p:spTree>
    <p:extLst>
      <p:ext uri="{BB962C8B-B14F-4D97-AF65-F5344CB8AC3E}">
        <p14:creationId xmlns:p14="http://schemas.microsoft.com/office/powerpoint/2010/main" val="57130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a:solidFill>
                  <a:schemeClr val="bg1">
                    <a:lumMod val="75000"/>
                  </a:schemeClr>
                </a:solidFill>
                <a:latin typeface="Arial" charset="0"/>
              </a:rPr>
              <a:t>LGE Internal Use Only</a:t>
            </a:r>
          </a:p>
        </p:txBody>
      </p:sp>
      <p:pic>
        <p:nvPicPr>
          <p:cNvPr id="14" name="Picture 13" descr="C:\Users\hyun\Desktop\비전로고_두줄.png"/>
          <p:cNvPicPr>
            <a:picLocks noChangeAspect="1" noChangeArrowheads="1"/>
          </p:cNvPicPr>
          <p:nvPr/>
        </p:nvPicPr>
        <p:blipFill>
          <a:blip r:embed="rId3" cstate="print"/>
          <a:srcRect/>
          <a:stretch>
            <a:fillRect/>
          </a:stretch>
        </p:blipFill>
        <p:spPr bwMode="auto">
          <a:xfrm>
            <a:off x="9426592" y="139899"/>
            <a:ext cx="1369070" cy="594437"/>
          </a:xfrm>
          <a:prstGeom prst="rect">
            <a:avLst/>
          </a:prstGeom>
          <a:noFill/>
        </p:spPr>
      </p:pic>
      <p:sp>
        <p:nvSpPr>
          <p:cNvPr id="24" name="Text Box 3"/>
          <p:cNvSpPr txBox="1">
            <a:spLocks noChangeArrowheads="1"/>
          </p:cNvSpPr>
          <p:nvPr/>
        </p:nvSpPr>
        <p:spPr bwMode="auto">
          <a:xfrm>
            <a:off x="1465591" y="95121"/>
            <a:ext cx="55585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200">
                <a:solidFill>
                  <a:srgbClr val="000000"/>
                </a:solidFill>
                <a:latin typeface="Arial" charset="0"/>
                <a:ea typeface="돋움" pitchFamily="50" charset="-127"/>
              </a:defRPr>
            </a:lvl1pPr>
            <a:lvl2pPr marL="742950" indent="-285750" eaLnBrk="0" hangingPunct="0">
              <a:defRPr kumimoji="1" sz="1200">
                <a:solidFill>
                  <a:srgbClr val="000000"/>
                </a:solidFill>
                <a:latin typeface="Arial" charset="0"/>
                <a:ea typeface="돋움" pitchFamily="50" charset="-127"/>
              </a:defRPr>
            </a:lvl2pPr>
            <a:lvl3pPr marL="1143000" indent="-228600" eaLnBrk="0" hangingPunct="0">
              <a:defRPr kumimoji="1" sz="1200">
                <a:solidFill>
                  <a:srgbClr val="000000"/>
                </a:solidFill>
                <a:latin typeface="Arial" charset="0"/>
                <a:ea typeface="돋움" pitchFamily="50" charset="-127"/>
              </a:defRPr>
            </a:lvl3pPr>
            <a:lvl4pPr marL="1600200" indent="-228600" eaLnBrk="0" hangingPunct="0">
              <a:defRPr kumimoji="1" sz="1200">
                <a:solidFill>
                  <a:srgbClr val="000000"/>
                </a:solidFill>
                <a:latin typeface="Arial" charset="0"/>
                <a:ea typeface="돋움" pitchFamily="50" charset="-127"/>
              </a:defRPr>
            </a:lvl4pPr>
            <a:lvl5pPr marL="2057400" indent="-228600" eaLnBrk="0" hangingPunct="0">
              <a:defRPr kumimoji="1" sz="1200">
                <a:solidFill>
                  <a:srgbClr val="000000"/>
                </a:solidFill>
                <a:latin typeface="Arial" charset="0"/>
                <a:ea typeface="돋움" pitchFamily="50" charset="-127"/>
              </a:defRPr>
            </a:lvl5pPr>
            <a:lvl6pPr marL="2514600" indent="-228600" eaLnBrk="0" fontAlgn="base" hangingPunct="0">
              <a:spcBef>
                <a:spcPct val="0"/>
              </a:spcBef>
              <a:spcAft>
                <a:spcPct val="0"/>
              </a:spcAft>
              <a:defRPr kumimoji="1" sz="1200">
                <a:solidFill>
                  <a:srgbClr val="000000"/>
                </a:solidFill>
                <a:latin typeface="Arial" charset="0"/>
                <a:ea typeface="돋움" pitchFamily="50" charset="-127"/>
              </a:defRPr>
            </a:lvl6pPr>
            <a:lvl7pPr marL="2971800" indent="-228600" eaLnBrk="0" fontAlgn="base" hangingPunct="0">
              <a:spcBef>
                <a:spcPct val="0"/>
              </a:spcBef>
              <a:spcAft>
                <a:spcPct val="0"/>
              </a:spcAft>
              <a:defRPr kumimoji="1" sz="1200">
                <a:solidFill>
                  <a:srgbClr val="000000"/>
                </a:solidFill>
                <a:latin typeface="Arial" charset="0"/>
                <a:ea typeface="돋움" pitchFamily="50" charset="-127"/>
              </a:defRPr>
            </a:lvl7pPr>
            <a:lvl8pPr marL="3429000" indent="-228600" eaLnBrk="0" fontAlgn="base" hangingPunct="0">
              <a:spcBef>
                <a:spcPct val="0"/>
              </a:spcBef>
              <a:spcAft>
                <a:spcPct val="0"/>
              </a:spcAft>
              <a:defRPr kumimoji="1" sz="1200">
                <a:solidFill>
                  <a:srgbClr val="000000"/>
                </a:solidFill>
                <a:latin typeface="Arial" charset="0"/>
                <a:ea typeface="돋움" pitchFamily="50" charset="-127"/>
              </a:defRPr>
            </a:lvl8pPr>
            <a:lvl9pPr marL="3886200" indent="-228600" eaLnBrk="0" fontAlgn="base" hangingPunct="0">
              <a:spcBef>
                <a:spcPct val="0"/>
              </a:spcBef>
              <a:spcAft>
                <a:spcPct val="0"/>
              </a:spcAft>
              <a:defRPr kumimoji="1" sz="1200">
                <a:solidFill>
                  <a:srgbClr val="000000"/>
                </a:solidFill>
                <a:latin typeface="Arial" charset="0"/>
                <a:ea typeface="돋움" pitchFamily="50" charset="-127"/>
              </a:defRPr>
            </a:lvl9pPr>
          </a:lstStyle>
          <a:p>
            <a:pPr eaLnBrk="1" hangingPunct="1"/>
            <a:r>
              <a:rPr lang="en-US" altLang="ko-KR" sz="1749" b="1">
                <a:solidFill>
                  <a:schemeClr val="tx1"/>
                </a:solidFill>
                <a:latin typeface="Arial Narrow" panose="020B0606020202030204" pitchFamily="34" charset="0"/>
                <a:ea typeface="LG스마트체 Regular" panose="020B0600000101010101" pitchFamily="50" charset="-127"/>
              </a:rPr>
              <a:t>II. </a:t>
            </a:r>
            <a:r>
              <a:rPr lang="en-US" altLang="ko-KR" sz="1800" b="1">
                <a:latin typeface="Arial Narrow" panose="020B0606020202030204" pitchFamily="34" charset="0"/>
                <a:ea typeface="LG스마트체 Regular" panose="020B0600000101010101" pitchFamily="50" charset="-127"/>
              </a:rPr>
              <a:t>Customers</a:t>
            </a:r>
            <a:endParaRPr lang="en-US" altLang="ko-KR" sz="1749" b="1">
              <a:solidFill>
                <a:schemeClr val="tx1"/>
              </a:solidFill>
              <a:latin typeface="Arial Narrow" panose="020B0606020202030204" pitchFamily="34" charset="0"/>
              <a:ea typeface="LG스마트체 Regular" panose="020B0600000101010101" pitchFamily="50" charset="-127"/>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5319" y="857118"/>
            <a:ext cx="4121362" cy="5143764"/>
          </a:xfrm>
          <a:prstGeom prst="rect">
            <a:avLst/>
          </a:prstGeom>
        </p:spPr>
      </p:pic>
    </p:spTree>
    <p:extLst>
      <p:ext uri="{BB962C8B-B14F-4D97-AF65-F5344CB8AC3E}">
        <p14:creationId xmlns:p14="http://schemas.microsoft.com/office/powerpoint/2010/main" val="319882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a:solidFill>
                  <a:schemeClr val="bg1">
                    <a:lumMod val="75000"/>
                  </a:schemeClr>
                </a:solidFill>
                <a:latin typeface="Arial" charset="0"/>
              </a:rPr>
              <a:t>LGE Internal Use Only</a:t>
            </a:r>
          </a:p>
        </p:txBody>
      </p:sp>
      <p:pic>
        <p:nvPicPr>
          <p:cNvPr id="14" name="Picture 13" descr="C:\Users\hyun\Desktop\비전로고_두줄.png"/>
          <p:cNvPicPr>
            <a:picLocks noChangeAspect="1" noChangeArrowheads="1"/>
          </p:cNvPicPr>
          <p:nvPr/>
        </p:nvPicPr>
        <p:blipFill>
          <a:blip r:embed="rId3" cstate="print"/>
          <a:srcRect/>
          <a:stretch>
            <a:fillRect/>
          </a:stretch>
        </p:blipFill>
        <p:spPr bwMode="auto">
          <a:xfrm>
            <a:off x="9426592" y="139899"/>
            <a:ext cx="1369070" cy="594437"/>
          </a:xfrm>
          <a:prstGeom prst="rect">
            <a:avLst/>
          </a:prstGeom>
          <a:noFill/>
        </p:spPr>
      </p:pic>
      <p:sp>
        <p:nvSpPr>
          <p:cNvPr id="24" name="Text Box 3"/>
          <p:cNvSpPr txBox="1">
            <a:spLocks noChangeArrowheads="1"/>
          </p:cNvSpPr>
          <p:nvPr/>
        </p:nvSpPr>
        <p:spPr bwMode="auto">
          <a:xfrm>
            <a:off x="1465591" y="95121"/>
            <a:ext cx="555858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1200">
                <a:solidFill>
                  <a:srgbClr val="000000"/>
                </a:solidFill>
                <a:latin typeface="Arial" charset="0"/>
                <a:ea typeface="돋움" pitchFamily="50" charset="-127"/>
              </a:defRPr>
            </a:lvl1pPr>
            <a:lvl2pPr marL="742950" indent="-285750" eaLnBrk="0" hangingPunct="0">
              <a:defRPr kumimoji="1" sz="1200">
                <a:solidFill>
                  <a:srgbClr val="000000"/>
                </a:solidFill>
                <a:latin typeface="Arial" charset="0"/>
                <a:ea typeface="돋움" pitchFamily="50" charset="-127"/>
              </a:defRPr>
            </a:lvl2pPr>
            <a:lvl3pPr marL="1143000" indent="-228600" eaLnBrk="0" hangingPunct="0">
              <a:defRPr kumimoji="1" sz="1200">
                <a:solidFill>
                  <a:srgbClr val="000000"/>
                </a:solidFill>
                <a:latin typeface="Arial" charset="0"/>
                <a:ea typeface="돋움" pitchFamily="50" charset="-127"/>
              </a:defRPr>
            </a:lvl3pPr>
            <a:lvl4pPr marL="1600200" indent="-228600" eaLnBrk="0" hangingPunct="0">
              <a:defRPr kumimoji="1" sz="1200">
                <a:solidFill>
                  <a:srgbClr val="000000"/>
                </a:solidFill>
                <a:latin typeface="Arial" charset="0"/>
                <a:ea typeface="돋움" pitchFamily="50" charset="-127"/>
              </a:defRPr>
            </a:lvl4pPr>
            <a:lvl5pPr marL="2057400" indent="-228600" eaLnBrk="0" hangingPunct="0">
              <a:defRPr kumimoji="1" sz="1200">
                <a:solidFill>
                  <a:srgbClr val="000000"/>
                </a:solidFill>
                <a:latin typeface="Arial" charset="0"/>
                <a:ea typeface="돋움" pitchFamily="50" charset="-127"/>
              </a:defRPr>
            </a:lvl5pPr>
            <a:lvl6pPr marL="2514600" indent="-228600" eaLnBrk="0" fontAlgn="base" hangingPunct="0">
              <a:spcBef>
                <a:spcPct val="0"/>
              </a:spcBef>
              <a:spcAft>
                <a:spcPct val="0"/>
              </a:spcAft>
              <a:defRPr kumimoji="1" sz="1200">
                <a:solidFill>
                  <a:srgbClr val="000000"/>
                </a:solidFill>
                <a:latin typeface="Arial" charset="0"/>
                <a:ea typeface="돋움" pitchFamily="50" charset="-127"/>
              </a:defRPr>
            </a:lvl6pPr>
            <a:lvl7pPr marL="2971800" indent="-228600" eaLnBrk="0" fontAlgn="base" hangingPunct="0">
              <a:spcBef>
                <a:spcPct val="0"/>
              </a:spcBef>
              <a:spcAft>
                <a:spcPct val="0"/>
              </a:spcAft>
              <a:defRPr kumimoji="1" sz="1200">
                <a:solidFill>
                  <a:srgbClr val="000000"/>
                </a:solidFill>
                <a:latin typeface="Arial" charset="0"/>
                <a:ea typeface="돋움" pitchFamily="50" charset="-127"/>
              </a:defRPr>
            </a:lvl7pPr>
            <a:lvl8pPr marL="3429000" indent="-228600" eaLnBrk="0" fontAlgn="base" hangingPunct="0">
              <a:spcBef>
                <a:spcPct val="0"/>
              </a:spcBef>
              <a:spcAft>
                <a:spcPct val="0"/>
              </a:spcAft>
              <a:defRPr kumimoji="1" sz="1200">
                <a:solidFill>
                  <a:srgbClr val="000000"/>
                </a:solidFill>
                <a:latin typeface="Arial" charset="0"/>
                <a:ea typeface="돋움" pitchFamily="50" charset="-127"/>
              </a:defRPr>
            </a:lvl8pPr>
            <a:lvl9pPr marL="3886200" indent="-228600" eaLnBrk="0" fontAlgn="base" hangingPunct="0">
              <a:spcBef>
                <a:spcPct val="0"/>
              </a:spcBef>
              <a:spcAft>
                <a:spcPct val="0"/>
              </a:spcAft>
              <a:defRPr kumimoji="1" sz="1200">
                <a:solidFill>
                  <a:srgbClr val="000000"/>
                </a:solidFill>
                <a:latin typeface="Arial" charset="0"/>
                <a:ea typeface="돋움" pitchFamily="50" charset="-127"/>
              </a:defRPr>
            </a:lvl9pPr>
          </a:lstStyle>
          <a:p>
            <a:pPr eaLnBrk="1" hangingPunct="1"/>
            <a:r>
              <a:rPr lang="en-US" altLang="ko-KR" sz="1749" b="1">
                <a:solidFill>
                  <a:schemeClr val="tx1"/>
                </a:solidFill>
                <a:latin typeface="Arial Narrow" panose="020B0606020202030204" pitchFamily="34" charset="0"/>
                <a:ea typeface="LG스마트체 Regular" panose="020B0600000101010101" pitchFamily="50" charset="-127"/>
              </a:rPr>
              <a:t>II. </a:t>
            </a:r>
            <a:r>
              <a:rPr lang="en-US" altLang="ko-KR" sz="1800" b="1">
                <a:latin typeface="Arial Narrow" panose="020B0606020202030204" pitchFamily="34" charset="0"/>
                <a:ea typeface="LG스마트체 Regular" panose="020B0600000101010101" pitchFamily="50" charset="-127"/>
              </a:rPr>
              <a:t>Customers</a:t>
            </a:r>
            <a:endParaRPr lang="en-US" altLang="ko-KR" sz="1749" b="1">
              <a:solidFill>
                <a:schemeClr val="tx1"/>
              </a:solidFill>
              <a:latin typeface="Arial Narrow" panose="020B0606020202030204" pitchFamily="34" charset="0"/>
              <a:ea typeface="LG스마트체 Regular" panose="020B0600000101010101" pitchFamily="50" charset="-127"/>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27" y="734336"/>
            <a:ext cx="4421467" cy="279134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1553" y="742698"/>
            <a:ext cx="4934217" cy="279134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1553" y="3788159"/>
            <a:ext cx="4934217" cy="260200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227" y="3788159"/>
            <a:ext cx="4421467" cy="2602006"/>
          </a:xfrm>
          <a:prstGeom prst="rect">
            <a:avLst/>
          </a:prstGeom>
        </p:spPr>
      </p:pic>
    </p:spTree>
    <p:extLst>
      <p:ext uri="{BB962C8B-B14F-4D97-AF65-F5344CB8AC3E}">
        <p14:creationId xmlns:p14="http://schemas.microsoft.com/office/powerpoint/2010/main" val="24901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dirty="0">
                <a:solidFill>
                  <a:schemeClr val="bg1">
                    <a:lumMod val="75000"/>
                  </a:schemeClr>
                </a:solidFill>
                <a:latin typeface="Arial" charset="0"/>
              </a:rPr>
              <a:t>LGE Internal Use Only</a:t>
            </a:r>
          </a:p>
        </p:txBody>
      </p:sp>
      <p:pic>
        <p:nvPicPr>
          <p:cNvPr id="14" name="Picture 13" descr="C:\Users\hyun\Desktop\비전로고_두줄.png"/>
          <p:cNvPicPr>
            <a:picLocks noChangeAspect="1" noChangeArrowheads="1"/>
          </p:cNvPicPr>
          <p:nvPr/>
        </p:nvPicPr>
        <p:blipFill>
          <a:blip r:embed="rId3" cstate="print"/>
          <a:srcRect/>
          <a:stretch>
            <a:fillRect/>
          </a:stretch>
        </p:blipFill>
        <p:spPr bwMode="auto">
          <a:xfrm>
            <a:off x="9426592" y="139899"/>
            <a:ext cx="1369070" cy="594437"/>
          </a:xfrm>
          <a:prstGeom prst="rect">
            <a:avLst/>
          </a:prstGeom>
          <a:noFill/>
        </p:spPr>
      </p:pic>
      <p:sp>
        <p:nvSpPr>
          <p:cNvPr id="24" name="Text Box 3"/>
          <p:cNvSpPr txBox="1">
            <a:spLocks noChangeArrowheads="1"/>
          </p:cNvSpPr>
          <p:nvPr/>
        </p:nvSpPr>
        <p:spPr bwMode="auto">
          <a:xfrm>
            <a:off x="1465591" y="134197"/>
            <a:ext cx="38196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kumimoji="1" sz="1200">
                <a:solidFill>
                  <a:srgbClr val="000000"/>
                </a:solidFill>
                <a:latin typeface="Arial" charset="0"/>
                <a:ea typeface="돋움" pitchFamily="50" charset="-127"/>
              </a:defRPr>
            </a:lvl1pPr>
            <a:lvl2pPr marL="742950" indent="-285750" eaLnBrk="0" hangingPunct="0">
              <a:defRPr kumimoji="1" sz="1200">
                <a:solidFill>
                  <a:srgbClr val="000000"/>
                </a:solidFill>
                <a:latin typeface="Arial" charset="0"/>
                <a:ea typeface="돋움" pitchFamily="50" charset="-127"/>
              </a:defRPr>
            </a:lvl2pPr>
            <a:lvl3pPr marL="1143000" indent="-228600" eaLnBrk="0" hangingPunct="0">
              <a:defRPr kumimoji="1" sz="1200">
                <a:solidFill>
                  <a:srgbClr val="000000"/>
                </a:solidFill>
                <a:latin typeface="Arial" charset="0"/>
                <a:ea typeface="돋움" pitchFamily="50" charset="-127"/>
              </a:defRPr>
            </a:lvl3pPr>
            <a:lvl4pPr marL="1600200" indent="-228600" eaLnBrk="0" hangingPunct="0">
              <a:defRPr kumimoji="1" sz="1200">
                <a:solidFill>
                  <a:srgbClr val="000000"/>
                </a:solidFill>
                <a:latin typeface="Arial" charset="0"/>
                <a:ea typeface="돋움" pitchFamily="50" charset="-127"/>
              </a:defRPr>
            </a:lvl4pPr>
            <a:lvl5pPr marL="2057400" indent="-228600" eaLnBrk="0" hangingPunct="0">
              <a:defRPr kumimoji="1" sz="1200">
                <a:solidFill>
                  <a:srgbClr val="000000"/>
                </a:solidFill>
                <a:latin typeface="Arial" charset="0"/>
                <a:ea typeface="돋움" pitchFamily="50" charset="-127"/>
              </a:defRPr>
            </a:lvl5pPr>
            <a:lvl6pPr marL="2514600" indent="-228600" eaLnBrk="0" fontAlgn="base" hangingPunct="0">
              <a:spcBef>
                <a:spcPct val="0"/>
              </a:spcBef>
              <a:spcAft>
                <a:spcPct val="0"/>
              </a:spcAft>
              <a:defRPr kumimoji="1" sz="1200">
                <a:solidFill>
                  <a:srgbClr val="000000"/>
                </a:solidFill>
                <a:latin typeface="Arial" charset="0"/>
                <a:ea typeface="돋움" pitchFamily="50" charset="-127"/>
              </a:defRPr>
            </a:lvl6pPr>
            <a:lvl7pPr marL="2971800" indent="-228600" eaLnBrk="0" fontAlgn="base" hangingPunct="0">
              <a:spcBef>
                <a:spcPct val="0"/>
              </a:spcBef>
              <a:spcAft>
                <a:spcPct val="0"/>
              </a:spcAft>
              <a:defRPr kumimoji="1" sz="1200">
                <a:solidFill>
                  <a:srgbClr val="000000"/>
                </a:solidFill>
                <a:latin typeface="Arial" charset="0"/>
                <a:ea typeface="돋움" pitchFamily="50" charset="-127"/>
              </a:defRPr>
            </a:lvl7pPr>
            <a:lvl8pPr marL="3429000" indent="-228600" eaLnBrk="0" fontAlgn="base" hangingPunct="0">
              <a:spcBef>
                <a:spcPct val="0"/>
              </a:spcBef>
              <a:spcAft>
                <a:spcPct val="0"/>
              </a:spcAft>
              <a:defRPr kumimoji="1" sz="1200">
                <a:solidFill>
                  <a:srgbClr val="000000"/>
                </a:solidFill>
                <a:latin typeface="Arial" charset="0"/>
                <a:ea typeface="돋움" pitchFamily="50" charset="-127"/>
              </a:defRPr>
            </a:lvl8pPr>
            <a:lvl9pPr marL="3886200" indent="-228600" eaLnBrk="0" fontAlgn="base" hangingPunct="0">
              <a:spcBef>
                <a:spcPct val="0"/>
              </a:spcBef>
              <a:spcAft>
                <a:spcPct val="0"/>
              </a:spcAft>
              <a:defRPr kumimoji="1" sz="1200">
                <a:solidFill>
                  <a:srgbClr val="000000"/>
                </a:solidFill>
                <a:latin typeface="Arial" charset="0"/>
                <a:ea typeface="돋움" pitchFamily="50" charset="-127"/>
              </a:defRPr>
            </a:lvl9pPr>
          </a:lstStyle>
          <a:p>
            <a:pPr eaLnBrk="1" hangingPunct="1"/>
            <a:r>
              <a:rPr lang="en-US" altLang="ko-KR" sz="1700" b="1" dirty="0">
                <a:solidFill>
                  <a:schemeClr val="tx1"/>
                </a:solidFill>
                <a:latin typeface="Arial Narrow"/>
                <a:ea typeface="LG스마트체 Regular"/>
              </a:rPr>
              <a:t>III. Product Features</a:t>
            </a:r>
            <a:endParaRPr lang="en-US" altLang="ko-KR" sz="1800" b="1" dirty="0">
              <a:solidFill>
                <a:schemeClr val="tx1"/>
              </a:solidFill>
              <a:latin typeface="Arial Narrow"/>
              <a:ea typeface="LG스마트체 Regular"/>
            </a:endParaRPr>
          </a:p>
        </p:txBody>
      </p:sp>
      <p:pic>
        <p:nvPicPr>
          <p:cNvPr id="2" name="Picture 1">
            <a:extLst>
              <a:ext uri="{FF2B5EF4-FFF2-40B4-BE49-F238E27FC236}">
                <a16:creationId xmlns:a16="http://schemas.microsoft.com/office/drawing/2014/main" id="{793AB50F-A52B-72A1-EAB5-AECE00F95EF5}"/>
              </a:ext>
            </a:extLst>
          </p:cNvPr>
          <p:cNvPicPr>
            <a:picLocks noChangeAspect="1"/>
          </p:cNvPicPr>
          <p:nvPr/>
        </p:nvPicPr>
        <p:blipFill>
          <a:blip r:embed="rId4"/>
          <a:stretch>
            <a:fillRect/>
          </a:stretch>
        </p:blipFill>
        <p:spPr>
          <a:xfrm>
            <a:off x="1465853" y="732692"/>
            <a:ext cx="4825063" cy="5588001"/>
          </a:xfrm>
          <a:prstGeom prst="rect">
            <a:avLst/>
          </a:prstGeom>
        </p:spPr>
      </p:pic>
      <p:sp>
        <p:nvSpPr>
          <p:cNvPr id="4" name="TextBox 3">
            <a:extLst>
              <a:ext uri="{FF2B5EF4-FFF2-40B4-BE49-F238E27FC236}">
                <a16:creationId xmlns:a16="http://schemas.microsoft.com/office/drawing/2014/main" id="{F1F0ECCB-6764-ACA0-122F-63E389F00694}"/>
              </a:ext>
            </a:extLst>
          </p:cNvPr>
          <p:cNvSpPr txBox="1"/>
          <p:nvPr/>
        </p:nvSpPr>
        <p:spPr>
          <a:xfrm>
            <a:off x="8044566" y="2916247"/>
            <a:ext cx="25380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000" dirty="0">
                <a:cs typeface="Calibri"/>
              </a:rPr>
              <a:t>Protection</a:t>
            </a:r>
            <a:endParaRPr lang="en-US" sz="4000">
              <a:cs typeface="Calibri"/>
            </a:endParaRPr>
          </a:p>
        </p:txBody>
      </p:sp>
    </p:spTree>
    <p:extLst>
      <p:ext uri="{BB962C8B-B14F-4D97-AF65-F5344CB8AC3E}">
        <p14:creationId xmlns:p14="http://schemas.microsoft.com/office/powerpoint/2010/main" val="429033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dirty="0">
                <a:solidFill>
                  <a:schemeClr val="bg1">
                    <a:lumMod val="75000"/>
                  </a:schemeClr>
                </a:solidFill>
                <a:latin typeface="Arial" charset="0"/>
              </a:rPr>
              <a:t>LGE Internal Use Only</a:t>
            </a:r>
          </a:p>
        </p:txBody>
      </p:sp>
      <p:pic>
        <p:nvPicPr>
          <p:cNvPr id="14" name="Picture 13" descr="C:\Users\hyun\Desktop\비전로고_두줄.png"/>
          <p:cNvPicPr>
            <a:picLocks noChangeAspect="1" noChangeArrowheads="1"/>
          </p:cNvPicPr>
          <p:nvPr/>
        </p:nvPicPr>
        <p:blipFill>
          <a:blip r:embed="rId3" cstate="print"/>
          <a:srcRect/>
          <a:stretch>
            <a:fillRect/>
          </a:stretch>
        </p:blipFill>
        <p:spPr bwMode="auto">
          <a:xfrm>
            <a:off x="9426592" y="139899"/>
            <a:ext cx="1369070" cy="594437"/>
          </a:xfrm>
          <a:prstGeom prst="rect">
            <a:avLst/>
          </a:prstGeom>
          <a:noFill/>
        </p:spPr>
      </p:pic>
      <p:sp>
        <p:nvSpPr>
          <p:cNvPr id="24" name="Text Box 3"/>
          <p:cNvSpPr txBox="1">
            <a:spLocks noChangeArrowheads="1"/>
          </p:cNvSpPr>
          <p:nvPr/>
        </p:nvSpPr>
        <p:spPr bwMode="auto">
          <a:xfrm>
            <a:off x="1465591" y="134197"/>
            <a:ext cx="38196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kumimoji="1" sz="1200">
                <a:solidFill>
                  <a:srgbClr val="000000"/>
                </a:solidFill>
                <a:latin typeface="Arial" charset="0"/>
                <a:ea typeface="돋움" pitchFamily="50" charset="-127"/>
              </a:defRPr>
            </a:lvl1pPr>
            <a:lvl2pPr marL="742950" indent="-285750" eaLnBrk="0" hangingPunct="0">
              <a:defRPr kumimoji="1" sz="1200">
                <a:solidFill>
                  <a:srgbClr val="000000"/>
                </a:solidFill>
                <a:latin typeface="Arial" charset="0"/>
                <a:ea typeface="돋움" pitchFamily="50" charset="-127"/>
              </a:defRPr>
            </a:lvl2pPr>
            <a:lvl3pPr marL="1143000" indent="-228600" eaLnBrk="0" hangingPunct="0">
              <a:defRPr kumimoji="1" sz="1200">
                <a:solidFill>
                  <a:srgbClr val="000000"/>
                </a:solidFill>
                <a:latin typeface="Arial" charset="0"/>
                <a:ea typeface="돋움" pitchFamily="50" charset="-127"/>
              </a:defRPr>
            </a:lvl3pPr>
            <a:lvl4pPr marL="1600200" indent="-228600" eaLnBrk="0" hangingPunct="0">
              <a:defRPr kumimoji="1" sz="1200">
                <a:solidFill>
                  <a:srgbClr val="000000"/>
                </a:solidFill>
                <a:latin typeface="Arial" charset="0"/>
                <a:ea typeface="돋움" pitchFamily="50" charset="-127"/>
              </a:defRPr>
            </a:lvl4pPr>
            <a:lvl5pPr marL="2057400" indent="-228600" eaLnBrk="0" hangingPunct="0">
              <a:defRPr kumimoji="1" sz="1200">
                <a:solidFill>
                  <a:srgbClr val="000000"/>
                </a:solidFill>
                <a:latin typeface="Arial" charset="0"/>
                <a:ea typeface="돋움" pitchFamily="50" charset="-127"/>
              </a:defRPr>
            </a:lvl5pPr>
            <a:lvl6pPr marL="2514600" indent="-228600" eaLnBrk="0" fontAlgn="base" hangingPunct="0">
              <a:spcBef>
                <a:spcPct val="0"/>
              </a:spcBef>
              <a:spcAft>
                <a:spcPct val="0"/>
              </a:spcAft>
              <a:defRPr kumimoji="1" sz="1200">
                <a:solidFill>
                  <a:srgbClr val="000000"/>
                </a:solidFill>
                <a:latin typeface="Arial" charset="0"/>
                <a:ea typeface="돋움" pitchFamily="50" charset="-127"/>
              </a:defRPr>
            </a:lvl6pPr>
            <a:lvl7pPr marL="2971800" indent="-228600" eaLnBrk="0" fontAlgn="base" hangingPunct="0">
              <a:spcBef>
                <a:spcPct val="0"/>
              </a:spcBef>
              <a:spcAft>
                <a:spcPct val="0"/>
              </a:spcAft>
              <a:defRPr kumimoji="1" sz="1200">
                <a:solidFill>
                  <a:srgbClr val="000000"/>
                </a:solidFill>
                <a:latin typeface="Arial" charset="0"/>
                <a:ea typeface="돋움" pitchFamily="50" charset="-127"/>
              </a:defRPr>
            </a:lvl7pPr>
            <a:lvl8pPr marL="3429000" indent="-228600" eaLnBrk="0" fontAlgn="base" hangingPunct="0">
              <a:spcBef>
                <a:spcPct val="0"/>
              </a:spcBef>
              <a:spcAft>
                <a:spcPct val="0"/>
              </a:spcAft>
              <a:defRPr kumimoji="1" sz="1200">
                <a:solidFill>
                  <a:srgbClr val="000000"/>
                </a:solidFill>
                <a:latin typeface="Arial" charset="0"/>
                <a:ea typeface="돋움" pitchFamily="50" charset="-127"/>
              </a:defRPr>
            </a:lvl8pPr>
            <a:lvl9pPr marL="3886200" indent="-228600" eaLnBrk="0" fontAlgn="base" hangingPunct="0">
              <a:spcBef>
                <a:spcPct val="0"/>
              </a:spcBef>
              <a:spcAft>
                <a:spcPct val="0"/>
              </a:spcAft>
              <a:defRPr kumimoji="1" sz="1200">
                <a:solidFill>
                  <a:srgbClr val="000000"/>
                </a:solidFill>
                <a:latin typeface="Arial" charset="0"/>
                <a:ea typeface="돋움" pitchFamily="50" charset="-127"/>
              </a:defRPr>
            </a:lvl9pPr>
          </a:lstStyle>
          <a:p>
            <a:pPr eaLnBrk="1" hangingPunct="1"/>
            <a:r>
              <a:rPr lang="en-US" altLang="ko-KR" sz="1700" b="1" dirty="0">
                <a:solidFill>
                  <a:schemeClr val="tx1"/>
                </a:solidFill>
                <a:latin typeface="Arial Narrow"/>
                <a:ea typeface="LG스마트체 Regular"/>
              </a:rPr>
              <a:t>III. Product Features</a:t>
            </a:r>
            <a:endParaRPr lang="en-US" altLang="ko-KR" sz="1800" b="1" dirty="0">
              <a:solidFill>
                <a:schemeClr val="tx1"/>
              </a:solidFill>
              <a:latin typeface="Arial Narrow"/>
              <a:ea typeface="LG스마트체 Regular"/>
            </a:endParaRPr>
          </a:p>
        </p:txBody>
      </p:sp>
      <p:sp>
        <p:nvSpPr>
          <p:cNvPr id="4" name="TextBox 3">
            <a:extLst>
              <a:ext uri="{FF2B5EF4-FFF2-40B4-BE49-F238E27FC236}">
                <a16:creationId xmlns:a16="http://schemas.microsoft.com/office/drawing/2014/main" id="{F1F0ECCB-6764-ACA0-122F-63E389F00694}"/>
              </a:ext>
            </a:extLst>
          </p:cNvPr>
          <p:cNvSpPr txBox="1"/>
          <p:nvPr/>
        </p:nvSpPr>
        <p:spPr>
          <a:xfrm>
            <a:off x="6081689" y="5791719"/>
            <a:ext cx="615265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cs typeface="Calibri"/>
              </a:rPr>
              <a:t>AI Combat Algorithm</a:t>
            </a:r>
          </a:p>
        </p:txBody>
      </p:sp>
      <p:pic>
        <p:nvPicPr>
          <p:cNvPr id="3" name="Picture 2">
            <a:extLst>
              <a:ext uri="{FF2B5EF4-FFF2-40B4-BE49-F238E27FC236}">
                <a16:creationId xmlns:a16="http://schemas.microsoft.com/office/drawing/2014/main" id="{14B8EFF4-8F74-7BB0-85AD-ED9BEEA41A81}"/>
              </a:ext>
            </a:extLst>
          </p:cNvPr>
          <p:cNvPicPr>
            <a:picLocks noChangeAspect="1"/>
          </p:cNvPicPr>
          <p:nvPr/>
        </p:nvPicPr>
        <p:blipFill>
          <a:blip r:embed="rId4"/>
          <a:stretch>
            <a:fillRect/>
          </a:stretch>
        </p:blipFill>
        <p:spPr>
          <a:xfrm>
            <a:off x="0" y="658253"/>
            <a:ext cx="12192000" cy="5138928"/>
          </a:xfrm>
          <a:prstGeom prst="rect">
            <a:avLst/>
          </a:prstGeom>
        </p:spPr>
      </p:pic>
    </p:spTree>
    <p:extLst>
      <p:ext uri="{BB962C8B-B14F-4D97-AF65-F5344CB8AC3E}">
        <p14:creationId xmlns:p14="http://schemas.microsoft.com/office/powerpoint/2010/main" val="2617241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9"/>
          <p:cNvSpPr txBox="1">
            <a:spLocks noChangeArrowheads="1"/>
          </p:cNvSpPr>
          <p:nvPr/>
        </p:nvSpPr>
        <p:spPr bwMode="auto">
          <a:xfrm>
            <a:off x="5372564" y="246658"/>
            <a:ext cx="1430200" cy="241926"/>
          </a:xfrm>
          <a:prstGeom prst="rect">
            <a:avLst/>
          </a:prstGeom>
          <a:noFill/>
          <a:ln w="6350">
            <a:solidFill>
              <a:schemeClr val="bg1">
                <a:lumMod val="85000"/>
              </a:schemeClr>
            </a:solidFill>
            <a:miter lim="800000"/>
            <a:headEnd/>
            <a:tailEnd/>
          </a:ln>
          <a:effectLst/>
        </p:spPr>
        <p:txBody>
          <a:bodyPr wrap="none">
            <a:spAutoFit/>
          </a:bodyPr>
          <a:lstStyle/>
          <a:p>
            <a:r>
              <a:rPr lang="en-US" altLang="ko-KR" sz="972" dirty="0">
                <a:solidFill>
                  <a:schemeClr val="bg1">
                    <a:lumMod val="75000"/>
                  </a:schemeClr>
                </a:solidFill>
                <a:latin typeface="Arial" charset="0"/>
              </a:rPr>
              <a:t>LGE Internal Use Only</a:t>
            </a:r>
          </a:p>
        </p:txBody>
      </p:sp>
      <p:pic>
        <p:nvPicPr>
          <p:cNvPr id="14" name="Picture 13" descr="C:\Users\hyun\Desktop\비전로고_두줄.png"/>
          <p:cNvPicPr>
            <a:picLocks noChangeAspect="1" noChangeArrowheads="1"/>
          </p:cNvPicPr>
          <p:nvPr/>
        </p:nvPicPr>
        <p:blipFill>
          <a:blip r:embed="rId3" cstate="print"/>
          <a:srcRect/>
          <a:stretch>
            <a:fillRect/>
          </a:stretch>
        </p:blipFill>
        <p:spPr bwMode="auto">
          <a:xfrm>
            <a:off x="9426592" y="139899"/>
            <a:ext cx="1369070" cy="594437"/>
          </a:xfrm>
          <a:prstGeom prst="rect">
            <a:avLst/>
          </a:prstGeom>
          <a:noFill/>
        </p:spPr>
      </p:pic>
      <p:sp>
        <p:nvSpPr>
          <p:cNvPr id="24" name="Text Box 3"/>
          <p:cNvSpPr txBox="1">
            <a:spLocks noChangeArrowheads="1"/>
          </p:cNvSpPr>
          <p:nvPr/>
        </p:nvSpPr>
        <p:spPr bwMode="auto">
          <a:xfrm>
            <a:off x="1465591" y="134197"/>
            <a:ext cx="3819666"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kumimoji="1" sz="1200">
                <a:solidFill>
                  <a:srgbClr val="000000"/>
                </a:solidFill>
                <a:latin typeface="Arial" charset="0"/>
                <a:ea typeface="돋움" pitchFamily="50" charset="-127"/>
              </a:defRPr>
            </a:lvl1pPr>
            <a:lvl2pPr marL="742950" indent="-285750" eaLnBrk="0" hangingPunct="0">
              <a:defRPr kumimoji="1" sz="1200">
                <a:solidFill>
                  <a:srgbClr val="000000"/>
                </a:solidFill>
                <a:latin typeface="Arial" charset="0"/>
                <a:ea typeface="돋움" pitchFamily="50" charset="-127"/>
              </a:defRPr>
            </a:lvl2pPr>
            <a:lvl3pPr marL="1143000" indent="-228600" eaLnBrk="0" hangingPunct="0">
              <a:defRPr kumimoji="1" sz="1200">
                <a:solidFill>
                  <a:srgbClr val="000000"/>
                </a:solidFill>
                <a:latin typeface="Arial" charset="0"/>
                <a:ea typeface="돋움" pitchFamily="50" charset="-127"/>
              </a:defRPr>
            </a:lvl3pPr>
            <a:lvl4pPr marL="1600200" indent="-228600" eaLnBrk="0" hangingPunct="0">
              <a:defRPr kumimoji="1" sz="1200">
                <a:solidFill>
                  <a:srgbClr val="000000"/>
                </a:solidFill>
                <a:latin typeface="Arial" charset="0"/>
                <a:ea typeface="돋움" pitchFamily="50" charset="-127"/>
              </a:defRPr>
            </a:lvl4pPr>
            <a:lvl5pPr marL="2057400" indent="-228600" eaLnBrk="0" hangingPunct="0">
              <a:defRPr kumimoji="1" sz="1200">
                <a:solidFill>
                  <a:srgbClr val="000000"/>
                </a:solidFill>
                <a:latin typeface="Arial" charset="0"/>
                <a:ea typeface="돋움" pitchFamily="50" charset="-127"/>
              </a:defRPr>
            </a:lvl5pPr>
            <a:lvl6pPr marL="2514600" indent="-228600" eaLnBrk="0" fontAlgn="base" hangingPunct="0">
              <a:spcBef>
                <a:spcPct val="0"/>
              </a:spcBef>
              <a:spcAft>
                <a:spcPct val="0"/>
              </a:spcAft>
              <a:defRPr kumimoji="1" sz="1200">
                <a:solidFill>
                  <a:srgbClr val="000000"/>
                </a:solidFill>
                <a:latin typeface="Arial" charset="0"/>
                <a:ea typeface="돋움" pitchFamily="50" charset="-127"/>
              </a:defRPr>
            </a:lvl6pPr>
            <a:lvl7pPr marL="2971800" indent="-228600" eaLnBrk="0" fontAlgn="base" hangingPunct="0">
              <a:spcBef>
                <a:spcPct val="0"/>
              </a:spcBef>
              <a:spcAft>
                <a:spcPct val="0"/>
              </a:spcAft>
              <a:defRPr kumimoji="1" sz="1200">
                <a:solidFill>
                  <a:srgbClr val="000000"/>
                </a:solidFill>
                <a:latin typeface="Arial" charset="0"/>
                <a:ea typeface="돋움" pitchFamily="50" charset="-127"/>
              </a:defRPr>
            </a:lvl7pPr>
            <a:lvl8pPr marL="3429000" indent="-228600" eaLnBrk="0" fontAlgn="base" hangingPunct="0">
              <a:spcBef>
                <a:spcPct val="0"/>
              </a:spcBef>
              <a:spcAft>
                <a:spcPct val="0"/>
              </a:spcAft>
              <a:defRPr kumimoji="1" sz="1200">
                <a:solidFill>
                  <a:srgbClr val="000000"/>
                </a:solidFill>
                <a:latin typeface="Arial" charset="0"/>
                <a:ea typeface="돋움" pitchFamily="50" charset="-127"/>
              </a:defRPr>
            </a:lvl8pPr>
            <a:lvl9pPr marL="3886200" indent="-228600" eaLnBrk="0" fontAlgn="base" hangingPunct="0">
              <a:spcBef>
                <a:spcPct val="0"/>
              </a:spcBef>
              <a:spcAft>
                <a:spcPct val="0"/>
              </a:spcAft>
              <a:defRPr kumimoji="1" sz="1200">
                <a:solidFill>
                  <a:srgbClr val="000000"/>
                </a:solidFill>
                <a:latin typeface="Arial" charset="0"/>
                <a:ea typeface="돋움" pitchFamily="50" charset="-127"/>
              </a:defRPr>
            </a:lvl9pPr>
          </a:lstStyle>
          <a:p>
            <a:pPr eaLnBrk="1" hangingPunct="1"/>
            <a:r>
              <a:rPr lang="en-US" altLang="ko-KR" sz="1700" b="1" dirty="0">
                <a:solidFill>
                  <a:schemeClr val="tx1"/>
                </a:solidFill>
                <a:latin typeface="Arial Narrow"/>
                <a:ea typeface="LG스마트체 Regular"/>
              </a:rPr>
              <a:t>III. Product Features</a:t>
            </a:r>
            <a:endParaRPr lang="en-US" altLang="ko-KR" sz="1800" b="1" dirty="0">
              <a:solidFill>
                <a:schemeClr val="tx1"/>
              </a:solidFill>
              <a:latin typeface="Arial Narrow"/>
              <a:ea typeface="LG스마트체 Regular"/>
            </a:endParaRPr>
          </a:p>
        </p:txBody>
      </p:sp>
      <p:sp>
        <p:nvSpPr>
          <p:cNvPr id="4" name="TextBox 3">
            <a:extLst>
              <a:ext uri="{FF2B5EF4-FFF2-40B4-BE49-F238E27FC236}">
                <a16:creationId xmlns:a16="http://schemas.microsoft.com/office/drawing/2014/main" id="{F1F0ECCB-6764-ACA0-122F-63E389F00694}"/>
              </a:ext>
            </a:extLst>
          </p:cNvPr>
          <p:cNvSpPr txBox="1"/>
          <p:nvPr/>
        </p:nvSpPr>
        <p:spPr>
          <a:xfrm>
            <a:off x="7038336" y="2916247"/>
            <a:ext cx="455050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cs typeface="Calibri"/>
              </a:rPr>
              <a:t>Movement system</a:t>
            </a:r>
          </a:p>
        </p:txBody>
      </p:sp>
      <p:pic>
        <p:nvPicPr>
          <p:cNvPr id="3" name="Picture 2">
            <a:extLst>
              <a:ext uri="{FF2B5EF4-FFF2-40B4-BE49-F238E27FC236}">
                <a16:creationId xmlns:a16="http://schemas.microsoft.com/office/drawing/2014/main" id="{250F3914-4FA2-009A-8B01-E58390CE0C82}"/>
              </a:ext>
            </a:extLst>
          </p:cNvPr>
          <p:cNvPicPr>
            <a:picLocks noChangeAspect="1"/>
          </p:cNvPicPr>
          <p:nvPr/>
        </p:nvPicPr>
        <p:blipFill>
          <a:blip r:embed="rId4"/>
          <a:stretch>
            <a:fillRect/>
          </a:stretch>
        </p:blipFill>
        <p:spPr>
          <a:xfrm>
            <a:off x="1465973" y="488830"/>
            <a:ext cx="5320658" cy="6254151"/>
          </a:xfrm>
          <a:prstGeom prst="rect">
            <a:avLst/>
          </a:prstGeom>
        </p:spPr>
      </p:pic>
    </p:spTree>
    <p:extLst>
      <p:ext uri="{BB962C8B-B14F-4D97-AF65-F5344CB8AC3E}">
        <p14:creationId xmlns:p14="http://schemas.microsoft.com/office/powerpoint/2010/main" val="1276880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10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TUYEN THI THANH LE/LGEDV MULTIMEDIA TEAM(tuyen2.le@lge.com)</dc:creator>
  <cp:revision>76</cp:revision>
  <dcterms:created xsi:type="dcterms:W3CDTF">2024-04-10T06:31:57Z</dcterms:created>
  <dcterms:modified xsi:type="dcterms:W3CDTF">2024-04-10T11:41:57Z</dcterms:modified>
</cp:coreProperties>
</file>